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tags/tag1.xml" ContentType="application/vnd.openxmlformats-officedocument.presentationml.tags+xml"/>
  <Override PartName="/ppt/notesSlides/notesSlide3.xml" ContentType="application/vnd.openxmlformats-officedocument.presentationml.notesSlide+xml"/>
  <Override PartName="/ppt/comments/comment2.xml" ContentType="application/vnd.openxmlformats-officedocument.presentationml.comment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7" r:id="rId3"/>
    <p:sldMasterId id="2147483712" r:id="rId4"/>
    <p:sldMasterId id="2147483724" r:id="rId5"/>
  </p:sldMasterIdLst>
  <p:notesMasterIdLst>
    <p:notesMasterId r:id="rId24"/>
  </p:notesMasterIdLst>
  <p:handoutMasterIdLst>
    <p:handoutMasterId r:id="rId25"/>
  </p:handoutMasterIdLst>
  <p:sldIdLst>
    <p:sldId id="256" r:id="rId6"/>
    <p:sldId id="454" r:id="rId7"/>
    <p:sldId id="1287" r:id="rId8"/>
    <p:sldId id="1288" r:id="rId9"/>
    <p:sldId id="267" r:id="rId10"/>
    <p:sldId id="1243" r:id="rId11"/>
    <p:sldId id="1289" r:id="rId12"/>
    <p:sldId id="1290" r:id="rId13"/>
    <p:sldId id="1291" r:id="rId14"/>
    <p:sldId id="1292" r:id="rId15"/>
    <p:sldId id="1293" r:id="rId16"/>
    <p:sldId id="1294" r:id="rId17"/>
    <p:sldId id="1295" r:id="rId18"/>
    <p:sldId id="1297" r:id="rId19"/>
    <p:sldId id="1296" r:id="rId20"/>
    <p:sldId id="441" r:id="rId21"/>
    <p:sldId id="347" r:id="rId22"/>
    <p:sldId id="890"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VENTRELL-MONSEES" initials="CV" lastIdx="9" clrIdx="0">
    <p:extLst/>
  </p:cmAuthor>
  <p:cmAuthor id="2" name="Sharon" initials="" lastIdx="5" clrIdx="1"/>
  <p:cmAuthor id="3" name="JOE BONTKE" initials="JB" lastIdx="1" clrIdx="2">
    <p:extLst>
      <p:ext uri="{19B8F6BF-5375-455C-9EA6-DF929625EA0E}">
        <p15:presenceInfo xmlns:p15="http://schemas.microsoft.com/office/powerpoint/2012/main" userId="S-1-5-21-4207856344-4071050273-4101153728-102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75742" autoAdjust="0"/>
  </p:normalViewPr>
  <p:slideViewPr>
    <p:cSldViewPr snapToGrid="0">
      <p:cViewPr varScale="1">
        <p:scale>
          <a:sx n="99" d="100"/>
          <a:sy n="99" d="100"/>
        </p:scale>
        <p:origin x="1056" y="72"/>
      </p:cViewPr>
      <p:guideLst>
        <p:guide orient="horz" pos="2160"/>
        <p:guide pos="3840"/>
      </p:guideLst>
    </p:cSldViewPr>
  </p:slideViewPr>
  <p:notesTextViewPr>
    <p:cViewPr>
      <p:scale>
        <a:sx n="1" d="1"/>
        <a:sy n="1" d="1"/>
      </p:scale>
      <p:origin x="0" y="0"/>
    </p:cViewPr>
  </p:notesTextViewPr>
  <p:sorterViewPr>
    <p:cViewPr>
      <p:scale>
        <a:sx n="71" d="100"/>
        <a:sy n="71" d="100"/>
      </p:scale>
      <p:origin x="0" y="-231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7-11T09:15:13.243" idx="1">
    <p:pos x="-854" y="2986"/>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9-07-11T09:15:13.243" idx="1">
    <p:pos x="-854" y="2986"/>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77632" cy="470704"/>
          </a:xfrm>
          <a:prstGeom prst="rect">
            <a:avLst/>
          </a:prstGeom>
        </p:spPr>
        <p:txBody>
          <a:bodyPr vert="horz" lIns="92308" tIns="46153" rIns="92308" bIns="46153" rtlCol="0"/>
          <a:lstStyle>
            <a:lvl1pPr algn="l">
              <a:defRPr sz="1200"/>
            </a:lvl1pPr>
          </a:lstStyle>
          <a:p>
            <a:endParaRPr lang="en-US"/>
          </a:p>
        </p:txBody>
      </p:sp>
      <p:sp>
        <p:nvSpPr>
          <p:cNvPr id="3" name="Date Placeholder 2"/>
          <p:cNvSpPr>
            <a:spLocks noGrp="1"/>
          </p:cNvSpPr>
          <p:nvPr>
            <p:ph type="dt" sz="quarter" idx="1"/>
          </p:nvPr>
        </p:nvSpPr>
        <p:spPr>
          <a:xfrm>
            <a:off x="4023239" y="3"/>
            <a:ext cx="3077632" cy="470704"/>
          </a:xfrm>
          <a:prstGeom prst="rect">
            <a:avLst/>
          </a:prstGeom>
        </p:spPr>
        <p:txBody>
          <a:bodyPr vert="horz" lIns="92308" tIns="46153" rIns="92308" bIns="46153" rtlCol="0"/>
          <a:lstStyle>
            <a:lvl1pPr algn="r">
              <a:defRPr sz="1200"/>
            </a:lvl1pPr>
          </a:lstStyle>
          <a:p>
            <a:fld id="{CFB68DC1-81A9-48DD-8699-4957D165D1C6}" type="datetimeFigureOut">
              <a:rPr lang="en-US" smtClean="0"/>
              <a:t>7/19/2019</a:t>
            </a:fld>
            <a:endParaRPr lang="en-US"/>
          </a:p>
        </p:txBody>
      </p:sp>
      <p:sp>
        <p:nvSpPr>
          <p:cNvPr id="4" name="Footer Placeholder 3"/>
          <p:cNvSpPr>
            <a:spLocks noGrp="1"/>
          </p:cNvSpPr>
          <p:nvPr>
            <p:ph type="ftr" sz="quarter" idx="2"/>
          </p:nvPr>
        </p:nvSpPr>
        <p:spPr>
          <a:xfrm>
            <a:off x="2" y="8917771"/>
            <a:ext cx="3077632" cy="470704"/>
          </a:xfrm>
          <a:prstGeom prst="rect">
            <a:avLst/>
          </a:prstGeom>
        </p:spPr>
        <p:txBody>
          <a:bodyPr vert="horz" lIns="92308" tIns="46153" rIns="92308" bIns="46153" rtlCol="0" anchor="b"/>
          <a:lstStyle>
            <a:lvl1pPr algn="l">
              <a:defRPr sz="1200"/>
            </a:lvl1pPr>
          </a:lstStyle>
          <a:p>
            <a:endParaRPr lang="en-US"/>
          </a:p>
        </p:txBody>
      </p:sp>
      <p:sp>
        <p:nvSpPr>
          <p:cNvPr id="5" name="Slide Number Placeholder 4"/>
          <p:cNvSpPr>
            <a:spLocks noGrp="1"/>
          </p:cNvSpPr>
          <p:nvPr>
            <p:ph type="sldNum" sz="quarter" idx="3"/>
          </p:nvPr>
        </p:nvSpPr>
        <p:spPr>
          <a:xfrm>
            <a:off x="4023239" y="8917771"/>
            <a:ext cx="3077632" cy="470704"/>
          </a:xfrm>
          <a:prstGeom prst="rect">
            <a:avLst/>
          </a:prstGeom>
        </p:spPr>
        <p:txBody>
          <a:bodyPr vert="horz" lIns="92308" tIns="46153" rIns="92308" bIns="46153" rtlCol="0" anchor="b"/>
          <a:lstStyle>
            <a:lvl1pPr algn="r">
              <a:defRPr sz="1200"/>
            </a:lvl1pPr>
          </a:lstStyle>
          <a:p>
            <a:fld id="{C9E33FEA-B8B7-4832-BCC5-E01970E9AA34}" type="slidenum">
              <a:rPr lang="en-US" smtClean="0"/>
              <a:t>‹#›</a:t>
            </a:fld>
            <a:endParaRPr lang="en-US"/>
          </a:p>
        </p:txBody>
      </p:sp>
    </p:spTree>
    <p:extLst>
      <p:ext uri="{BB962C8B-B14F-4D97-AF65-F5344CB8AC3E}">
        <p14:creationId xmlns:p14="http://schemas.microsoft.com/office/powerpoint/2010/main" val="4107854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09" tIns="47105" rIns="94209" bIns="47105" rtlCol="0"/>
          <a:lstStyle>
            <a:lvl1pPr algn="l">
              <a:defRPr sz="1200"/>
            </a:lvl1pPr>
          </a:lstStyle>
          <a:p>
            <a:endParaRPr lang="en-US"/>
          </a:p>
        </p:txBody>
      </p:sp>
      <p:sp>
        <p:nvSpPr>
          <p:cNvPr id="3" name="Date Placeholder 2"/>
          <p:cNvSpPr>
            <a:spLocks noGrp="1"/>
          </p:cNvSpPr>
          <p:nvPr>
            <p:ph type="dt" idx="1"/>
          </p:nvPr>
        </p:nvSpPr>
        <p:spPr>
          <a:xfrm>
            <a:off x="4023094" y="0"/>
            <a:ext cx="3077739" cy="471055"/>
          </a:xfrm>
          <a:prstGeom prst="rect">
            <a:avLst/>
          </a:prstGeom>
        </p:spPr>
        <p:txBody>
          <a:bodyPr vert="horz" lIns="94209" tIns="47105" rIns="94209" bIns="47105" rtlCol="0"/>
          <a:lstStyle>
            <a:lvl1pPr algn="r">
              <a:defRPr sz="1200"/>
            </a:lvl1pPr>
          </a:lstStyle>
          <a:p>
            <a:fld id="{2C5F0ECC-EB13-4D01-B99D-768FA607BD32}" type="datetimeFigureOut">
              <a:rPr lang="en-US" smtClean="0"/>
              <a:t>7/19/2019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09" tIns="47105" rIns="94209" bIns="47105" rtlCol="0" anchor="ctr"/>
          <a:lstStyle/>
          <a:p>
            <a:endParaRPr lang="en-US"/>
          </a:p>
        </p:txBody>
      </p:sp>
      <p:sp>
        <p:nvSpPr>
          <p:cNvPr id="5" name="Notes Placeholder 4"/>
          <p:cNvSpPr>
            <a:spLocks noGrp="1"/>
          </p:cNvSpPr>
          <p:nvPr>
            <p:ph type="body" sz="quarter" idx="3"/>
          </p:nvPr>
        </p:nvSpPr>
        <p:spPr>
          <a:xfrm>
            <a:off x="710248" y="4518205"/>
            <a:ext cx="5681980" cy="3696713"/>
          </a:xfrm>
          <a:prstGeom prst="rect">
            <a:avLst/>
          </a:prstGeom>
        </p:spPr>
        <p:txBody>
          <a:bodyPr vert="horz" lIns="94209" tIns="47105" rIns="94209" bIns="4710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5"/>
            <a:ext cx="3077739" cy="471054"/>
          </a:xfrm>
          <a:prstGeom prst="rect">
            <a:avLst/>
          </a:prstGeom>
        </p:spPr>
        <p:txBody>
          <a:bodyPr vert="horz" lIns="94209" tIns="47105" rIns="94209" bIns="47105"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5"/>
            <a:ext cx="3077739" cy="471054"/>
          </a:xfrm>
          <a:prstGeom prst="rect">
            <a:avLst/>
          </a:prstGeom>
        </p:spPr>
        <p:txBody>
          <a:bodyPr vert="horz" lIns="94209" tIns="47105" rIns="94209" bIns="47105" rtlCol="0" anchor="b"/>
          <a:lstStyle>
            <a:lvl1pPr algn="r">
              <a:defRPr sz="1200"/>
            </a:lvl1pPr>
          </a:lstStyle>
          <a:p>
            <a:fld id="{BB0B9AA4-F5FC-441B-8026-B54284A4DDD4}" type="slidenum">
              <a:rPr lang="en-US" smtClean="0"/>
              <a:t>‹#›</a:t>
            </a:fld>
            <a:endParaRPr lang="en-US"/>
          </a:p>
        </p:txBody>
      </p:sp>
    </p:spTree>
    <p:extLst>
      <p:ext uri="{BB962C8B-B14F-4D97-AF65-F5344CB8AC3E}">
        <p14:creationId xmlns:p14="http://schemas.microsoft.com/office/powerpoint/2010/main" val="420180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0B9AA4-F5FC-441B-8026-B54284A4DDD4}" type="slidenum">
              <a:rPr lang="en-US" smtClean="0"/>
              <a:t>1</a:t>
            </a:fld>
            <a:endParaRPr lang="en-US"/>
          </a:p>
        </p:txBody>
      </p:sp>
    </p:spTree>
    <p:extLst>
      <p:ext uri="{BB962C8B-B14F-4D97-AF65-F5344CB8AC3E}">
        <p14:creationId xmlns:p14="http://schemas.microsoft.com/office/powerpoint/2010/main" val="268741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lstStyle/>
          <a:p>
            <a:pPr defTabSz="231164">
              <a:defRPr/>
            </a:pPr>
            <a:r>
              <a:rPr lang="en-US" dirty="0">
                <a:solidFill>
                  <a:prstClr val="black"/>
                </a:solidFill>
                <a:latin typeface="Gill Sans MT" pitchFamily="34" charset="0"/>
                <a:ea typeface="MS PGothic" pitchFamily="34" charset="-128"/>
              </a:rPr>
              <a:t>EEOC was created over 50 years ago as part of the Civil Rights Act of 1964</a:t>
            </a:r>
          </a:p>
          <a:p>
            <a:pPr>
              <a:defRPr/>
            </a:pPr>
            <a:endParaRPr lang="en-US" dirty="0">
              <a:latin typeface="Bookman Old Style" pitchFamily="18" charset="0"/>
            </a:endParaRPr>
          </a:p>
          <a:p>
            <a:pPr>
              <a:defRPr/>
            </a:pPr>
            <a:r>
              <a:rPr lang="en-US" dirty="0">
                <a:latin typeface="Bookman Old Style" pitchFamily="18" charset="0"/>
              </a:rPr>
              <a:t>independent regulatory commission enforcing federal anti-discrimination laws (employment only)</a:t>
            </a:r>
          </a:p>
          <a:p>
            <a:pPr>
              <a:defRPr/>
            </a:pPr>
            <a:endParaRPr lang="en-US" altLang="en-US" b="1" dirty="0">
              <a:solidFill>
                <a:srgbClr val="00B0F0"/>
              </a:solidFill>
            </a:endParaRPr>
          </a:p>
          <a:p>
            <a:pPr>
              <a:defRPr/>
            </a:pPr>
            <a:r>
              <a:rPr lang="en-US" altLang="en-US" b="1" dirty="0">
                <a:solidFill>
                  <a:srgbClr val="00B0F0"/>
                </a:solidFill>
              </a:rPr>
              <a:t>VISION </a:t>
            </a:r>
            <a:r>
              <a:rPr lang="en-US" altLang="en-US" dirty="0"/>
              <a:t>Justice and Equality in the Workplace</a:t>
            </a:r>
          </a:p>
          <a:p>
            <a:pPr>
              <a:defRPr/>
            </a:pPr>
            <a:r>
              <a:rPr lang="en-US" b="1" dirty="0"/>
              <a:t>MISSION  </a:t>
            </a:r>
            <a:r>
              <a:rPr lang="en-US" dirty="0"/>
              <a:t>Stop and Remedy Unlawful Employment Discrimination</a:t>
            </a:r>
          </a:p>
          <a:p>
            <a:pPr defTabSz="231164">
              <a:defRPr/>
            </a:pPr>
            <a:endParaRPr lang="en-US" dirty="0">
              <a:solidFill>
                <a:prstClr val="black"/>
              </a:solidFill>
              <a:latin typeface="Gill Sans MT" pitchFamily="34" charset="0"/>
              <a:ea typeface="MS PGothic" pitchFamily="34" charset="-128"/>
            </a:endParaRPr>
          </a:p>
          <a:p>
            <a:pPr defTabSz="231164">
              <a:defRPr/>
            </a:pPr>
            <a:r>
              <a:rPr lang="en-US" altLang="en-US" dirty="0"/>
              <a:t>HQ Washington, 53 field offices. 15 districts</a:t>
            </a:r>
          </a:p>
          <a:p>
            <a:pPr defTabSz="231164">
              <a:defRPr/>
            </a:pPr>
            <a:r>
              <a:rPr lang="en-US" altLang="en-US" dirty="0"/>
              <a:t>SF District = N. California, N Nevada,  Alaska, Washington, Oregon, Idaho, Montana.  </a:t>
            </a:r>
          </a:p>
          <a:p>
            <a:pPr defTabSz="231164">
              <a:defRPr/>
            </a:pPr>
            <a:endParaRPr lang="en-US" dirty="0">
              <a:solidFill>
                <a:prstClr val="black"/>
              </a:solidFill>
              <a:latin typeface="Gill Sans MT" pitchFamily="34" charset="0"/>
              <a:ea typeface="MS PGothic" pitchFamily="34" charset="-128"/>
            </a:endParaRPr>
          </a:p>
          <a:p>
            <a:pPr marL="270193" indent="-270193" defTabSz="231164">
              <a:buFont typeface="Arial" pitchFamily="34" charset="0"/>
              <a:buChar char="•"/>
              <a:defRPr/>
            </a:pPr>
            <a:r>
              <a:rPr lang="en-US" dirty="0">
                <a:solidFill>
                  <a:prstClr val="black"/>
                </a:solidFill>
                <a:latin typeface="Gill Sans MT" pitchFamily="34" charset="0"/>
                <a:ea typeface="MS PGothic" pitchFamily="34" charset="-128"/>
              </a:rPr>
              <a:t>Commission consists of</a:t>
            </a:r>
            <a:r>
              <a:rPr lang="en-US" b="1" dirty="0">
                <a:solidFill>
                  <a:prstClr val="black"/>
                </a:solidFill>
                <a:latin typeface="Gill Sans MT" pitchFamily="34" charset="0"/>
                <a:ea typeface="MS PGothic" pitchFamily="34" charset="-128"/>
              </a:rPr>
              <a:t> five Senate-confirmed Commissioners.</a:t>
            </a:r>
          </a:p>
          <a:p>
            <a:pPr marL="270193" indent="-270193" defTabSz="231164">
              <a:buFont typeface="Arial" pitchFamily="34" charset="0"/>
              <a:buChar char="•"/>
              <a:defRPr/>
            </a:pPr>
            <a:r>
              <a:rPr lang="en-US" dirty="0">
                <a:solidFill>
                  <a:prstClr val="black"/>
                </a:solidFill>
                <a:latin typeface="Gill Sans MT" pitchFamily="34" charset="0"/>
                <a:ea typeface="MS PGothic" pitchFamily="34" charset="-128"/>
              </a:rPr>
              <a:t>No more than </a:t>
            </a:r>
            <a:r>
              <a:rPr lang="en-US" b="1" dirty="0">
                <a:solidFill>
                  <a:prstClr val="black"/>
                </a:solidFill>
                <a:latin typeface="Gill Sans MT" pitchFamily="34" charset="0"/>
                <a:ea typeface="MS PGothic" pitchFamily="34" charset="-128"/>
              </a:rPr>
              <a:t>three</a:t>
            </a:r>
            <a:r>
              <a:rPr lang="en-US" dirty="0">
                <a:solidFill>
                  <a:prstClr val="black"/>
                </a:solidFill>
                <a:latin typeface="Gill Sans MT" pitchFamily="34" charset="0"/>
                <a:ea typeface="MS PGothic" pitchFamily="34" charset="-128"/>
              </a:rPr>
              <a:t> Commissioners can be from the </a:t>
            </a:r>
            <a:r>
              <a:rPr lang="en-US" b="1" dirty="0">
                <a:solidFill>
                  <a:prstClr val="black"/>
                </a:solidFill>
                <a:latin typeface="Gill Sans MT" pitchFamily="34" charset="0"/>
                <a:ea typeface="MS PGothic" pitchFamily="34" charset="-128"/>
              </a:rPr>
              <a:t>same political party.</a:t>
            </a:r>
          </a:p>
          <a:p>
            <a:pPr marL="270193" indent="-270193" defTabSz="231164">
              <a:buFont typeface="Arial" pitchFamily="34" charset="0"/>
              <a:buChar char="•"/>
              <a:defRPr/>
            </a:pPr>
            <a:r>
              <a:rPr lang="en-US" dirty="0">
                <a:solidFill>
                  <a:prstClr val="black"/>
                </a:solidFill>
                <a:latin typeface="Gill Sans MT" pitchFamily="34" charset="0"/>
                <a:ea typeface="MS PGothic" pitchFamily="34" charset="-128"/>
              </a:rPr>
              <a:t>Commissioners serve for set terms of </a:t>
            </a:r>
            <a:r>
              <a:rPr lang="en-US" b="1" dirty="0">
                <a:solidFill>
                  <a:prstClr val="black"/>
                </a:solidFill>
                <a:latin typeface="Gill Sans MT" pitchFamily="34" charset="0"/>
                <a:ea typeface="MS PGothic" pitchFamily="34" charset="-128"/>
              </a:rPr>
              <a:t>5 years.</a:t>
            </a:r>
          </a:p>
          <a:p>
            <a:pPr marL="270193" indent="-270193" defTabSz="231164">
              <a:buFont typeface="Arial" pitchFamily="34" charset="0"/>
              <a:buChar char="•"/>
              <a:defRPr/>
            </a:pPr>
            <a:r>
              <a:rPr lang="en-US" dirty="0">
                <a:solidFill>
                  <a:prstClr val="black"/>
                </a:solidFill>
                <a:latin typeface="Gill Sans MT" pitchFamily="34" charset="0"/>
                <a:ea typeface="MS PGothic" pitchFamily="34" charset="-128"/>
              </a:rPr>
              <a:t>Commission voted on a </a:t>
            </a:r>
            <a:r>
              <a:rPr lang="en-US" b="1" dirty="0">
                <a:solidFill>
                  <a:prstClr val="black"/>
                </a:solidFill>
                <a:latin typeface="Gill Sans MT" pitchFamily="34" charset="0"/>
                <a:ea typeface="MS PGothic" pitchFamily="34" charset="-128"/>
              </a:rPr>
              <a:t>Strategic Enforcement Plan</a:t>
            </a:r>
            <a:r>
              <a:rPr lang="en-US" dirty="0">
                <a:solidFill>
                  <a:prstClr val="black"/>
                </a:solidFill>
                <a:latin typeface="Gill Sans MT" pitchFamily="34" charset="0"/>
                <a:ea typeface="MS PGothic" pitchFamily="34" charset="-128"/>
              </a:rPr>
              <a:t> </a:t>
            </a:r>
            <a:r>
              <a:rPr lang="en-US" b="1" dirty="0">
                <a:solidFill>
                  <a:prstClr val="black"/>
                </a:solidFill>
                <a:latin typeface="Gill Sans MT" pitchFamily="34" charset="0"/>
                <a:ea typeface="MS PGothic" pitchFamily="34" charset="-128"/>
              </a:rPr>
              <a:t>for 2017-2021.</a:t>
            </a:r>
          </a:p>
          <a:p>
            <a:pPr marL="270193" indent="-270193" defTabSz="231164">
              <a:buFont typeface="Arial" pitchFamily="34" charset="0"/>
              <a:buChar char="•"/>
              <a:defRPr/>
            </a:pPr>
            <a:r>
              <a:rPr lang="en-US" dirty="0">
                <a:solidFill>
                  <a:prstClr val="black"/>
                </a:solidFill>
                <a:latin typeface="Gill Sans MT" pitchFamily="34" charset="0"/>
                <a:ea typeface="MS PGothic" pitchFamily="34" charset="-128"/>
              </a:rPr>
              <a:t>Commission has a </a:t>
            </a:r>
            <a:r>
              <a:rPr lang="en-US" b="1" dirty="0">
                <a:solidFill>
                  <a:prstClr val="black"/>
                </a:solidFill>
                <a:latin typeface="Gill Sans MT" pitchFamily="34" charset="0"/>
                <a:ea typeface="MS PGothic" pitchFamily="34" charset="-128"/>
              </a:rPr>
              <a:t>bipartisan commitment</a:t>
            </a:r>
            <a:r>
              <a:rPr lang="en-US" dirty="0">
                <a:solidFill>
                  <a:prstClr val="black"/>
                </a:solidFill>
                <a:latin typeface="Gill Sans MT" pitchFamily="34" charset="0"/>
                <a:ea typeface="MS PGothic" pitchFamily="34" charset="-128"/>
              </a:rPr>
              <a:t> to enforcing</a:t>
            </a:r>
            <a:r>
              <a:rPr lang="en-US" b="1" dirty="0">
                <a:solidFill>
                  <a:prstClr val="black"/>
                </a:solidFill>
                <a:latin typeface="Gill Sans MT" pitchFamily="34" charset="0"/>
                <a:ea typeface="MS PGothic" pitchFamily="34" charset="-128"/>
              </a:rPr>
              <a:t> </a:t>
            </a:r>
            <a:r>
              <a:rPr lang="en-US" dirty="0">
                <a:solidFill>
                  <a:prstClr val="black"/>
                </a:solidFill>
                <a:latin typeface="Gill Sans MT" pitchFamily="34" charset="0"/>
                <a:ea typeface="MS PGothic" pitchFamily="34" charset="-128"/>
              </a:rPr>
              <a:t>the law and helping employers comply with the law.</a:t>
            </a:r>
            <a:endParaRPr lang="en-US" dirty="0">
              <a:solidFill>
                <a:srgbClr val="FF0000"/>
              </a:solidFill>
              <a:latin typeface="Gill Sans MT" pitchFamily="34" charset="0"/>
              <a:ea typeface="MS PGothic" pitchFamily="34" charset="-128"/>
            </a:endParaRPr>
          </a:p>
          <a:p>
            <a:pPr>
              <a:defRPr/>
            </a:pPr>
            <a:endParaRPr lang="en-US" dirty="0"/>
          </a:p>
          <a:p>
            <a:r>
              <a:rPr lang="en-US" dirty="0"/>
              <a:t>Sharon Fast Gustafson is a solo practitioner in Arlington, Virginia. She received her J.D. from Georgetown University Law Center, cum laude, in 1991. After law school she worked for four years in the labor and employment law group at Jones, Day in Washington, D.C.</a:t>
            </a:r>
          </a:p>
          <a:p>
            <a:r>
              <a:rPr lang="en-US" dirty="0"/>
              <a:t>Ms. Gustafson now practices in Virginia, Maryland, and the District of Columbia. She advises and represents both employees and employers in employment-related legal matters. She was awarded Lawyer of the Year (2016) by the Metropolitan Washington Employment Lawyers Association. She is a member of the National Employment Lawyers Association and the Federal Bar Association.</a:t>
            </a:r>
          </a:p>
          <a:p>
            <a:r>
              <a:rPr lang="en-US" dirty="0"/>
              <a:t>Ms. Gustafson was counsel for Peggy Young in Young v. United Parcel Service, 2011 WL 665321 (</a:t>
            </a:r>
            <a:r>
              <a:rPr lang="en-US" dirty="0" err="1"/>
              <a:t>D.Md</a:t>
            </a:r>
            <a:r>
              <a:rPr lang="en-US" dirty="0"/>
              <a:t>.), </a:t>
            </a:r>
            <a:r>
              <a:rPr lang="en-US" dirty="0" err="1"/>
              <a:t>aff'd</a:t>
            </a:r>
            <a:r>
              <a:rPr lang="en-US" dirty="0"/>
              <a:t>, 707 F.3d 437 (4th Cir. 2013, </a:t>
            </a:r>
            <a:r>
              <a:rPr lang="en-US" dirty="0" err="1"/>
              <a:t>rev'd</a:t>
            </a:r>
            <a:r>
              <a:rPr lang="en-US" dirty="0"/>
              <a:t> and remanded, 575 U.S. ____, 135 S. Ct 1338 (2015).</a:t>
            </a:r>
          </a:p>
          <a:p>
            <a:pPr>
              <a:defRPr/>
            </a:pPr>
            <a:endParaRPr lang="en-US" dirty="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0453">
              <a:defRPr>
                <a:solidFill>
                  <a:schemeClr val="tx1"/>
                </a:solidFill>
                <a:latin typeface="Garamond" pitchFamily="18" charset="0"/>
              </a:defRPr>
            </a:lvl1pPr>
            <a:lvl2pPr marL="738460" indent="-284024" defTabSz="910453">
              <a:defRPr>
                <a:solidFill>
                  <a:schemeClr val="tx1"/>
                </a:solidFill>
                <a:latin typeface="Garamond" pitchFamily="18" charset="0"/>
              </a:defRPr>
            </a:lvl2pPr>
            <a:lvl3pPr marL="1136094" indent="-227218" defTabSz="910453">
              <a:defRPr>
                <a:solidFill>
                  <a:schemeClr val="tx1"/>
                </a:solidFill>
                <a:latin typeface="Garamond" pitchFamily="18" charset="0"/>
              </a:defRPr>
            </a:lvl3pPr>
            <a:lvl4pPr marL="1590532" indent="-227218" defTabSz="910453">
              <a:defRPr>
                <a:solidFill>
                  <a:schemeClr val="tx1"/>
                </a:solidFill>
                <a:latin typeface="Garamond" pitchFamily="18" charset="0"/>
              </a:defRPr>
            </a:lvl4pPr>
            <a:lvl5pPr marL="2044970" indent="-227218" defTabSz="910453">
              <a:defRPr>
                <a:solidFill>
                  <a:schemeClr val="tx1"/>
                </a:solidFill>
                <a:latin typeface="Garamond" pitchFamily="18" charset="0"/>
              </a:defRPr>
            </a:lvl5pPr>
            <a:lvl6pPr marL="2499407" indent="-227218" defTabSz="910453" eaLnBrk="0" fontAlgn="base" hangingPunct="0">
              <a:spcBef>
                <a:spcPct val="0"/>
              </a:spcBef>
              <a:spcAft>
                <a:spcPct val="0"/>
              </a:spcAft>
              <a:defRPr>
                <a:solidFill>
                  <a:schemeClr val="tx1"/>
                </a:solidFill>
                <a:latin typeface="Garamond" pitchFamily="18" charset="0"/>
              </a:defRPr>
            </a:lvl6pPr>
            <a:lvl7pPr marL="2953845" indent="-227218" defTabSz="910453" eaLnBrk="0" fontAlgn="base" hangingPunct="0">
              <a:spcBef>
                <a:spcPct val="0"/>
              </a:spcBef>
              <a:spcAft>
                <a:spcPct val="0"/>
              </a:spcAft>
              <a:defRPr>
                <a:solidFill>
                  <a:schemeClr val="tx1"/>
                </a:solidFill>
                <a:latin typeface="Garamond" pitchFamily="18" charset="0"/>
              </a:defRPr>
            </a:lvl7pPr>
            <a:lvl8pPr marL="3408283" indent="-227218" defTabSz="910453" eaLnBrk="0" fontAlgn="base" hangingPunct="0">
              <a:spcBef>
                <a:spcPct val="0"/>
              </a:spcBef>
              <a:spcAft>
                <a:spcPct val="0"/>
              </a:spcAft>
              <a:defRPr>
                <a:solidFill>
                  <a:schemeClr val="tx1"/>
                </a:solidFill>
                <a:latin typeface="Garamond" pitchFamily="18" charset="0"/>
              </a:defRPr>
            </a:lvl8pPr>
            <a:lvl9pPr marL="3862721" indent="-227218" defTabSz="910453" eaLnBrk="0" fontAlgn="base" hangingPunct="0">
              <a:spcBef>
                <a:spcPct val="0"/>
              </a:spcBef>
              <a:spcAft>
                <a:spcPct val="0"/>
              </a:spcAft>
              <a:defRPr>
                <a:solidFill>
                  <a:schemeClr val="tx1"/>
                </a:solidFill>
                <a:latin typeface="Garamond" pitchFamily="18" charset="0"/>
              </a:defRPr>
            </a:lvl9pPr>
          </a:lstStyle>
          <a:p>
            <a:pPr marL="0" marR="0" lvl="0" indent="0" algn="r" defTabSz="910453" rtl="0" eaLnBrk="1" fontAlgn="base" latinLnBrk="0" hangingPunct="1">
              <a:lnSpc>
                <a:spcPct val="100000"/>
              </a:lnSpc>
              <a:spcBef>
                <a:spcPct val="0"/>
              </a:spcBef>
              <a:spcAft>
                <a:spcPct val="0"/>
              </a:spcAft>
              <a:buClrTx/>
              <a:buSzTx/>
              <a:buFontTx/>
              <a:buNone/>
              <a:tabLst/>
              <a:defRPr/>
            </a:pPr>
            <a:fld id="{887DF561-CD58-4F01-8490-0236B28B11FF}"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0453" rtl="0" eaLnBrk="1" fontAlgn="base" latinLnBrk="0" hangingPunct="1">
                <a:lnSpc>
                  <a:spcPct val="100000"/>
                </a:lnSpc>
                <a:spcBef>
                  <a:spcPct val="0"/>
                </a:spcBef>
                <a:spcAft>
                  <a:spcPct val="0"/>
                </a:spcAft>
                <a:buClrTx/>
                <a:buSzTx/>
                <a:buFontTx/>
                <a:buNone/>
                <a:tabLst/>
                <a:defRPr/>
              </a:pPr>
              <a:t>3</a:t>
            </a:fld>
            <a:endParaRPr kumimoji="0" lang="en-US" sz="13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lstStyle/>
          <a:p>
            <a:r>
              <a:rPr lang="en-US" dirty="0"/>
              <a:t>Sharon Fast Gustafson is a solo practitioner in Arlington, Virginia. She received her J.D. from Georgetown University Law Center, cum laude, in 1991. After law school she worked for four years in the labor and employment law group at Jones, Day in Washington, D.C.</a:t>
            </a:r>
          </a:p>
          <a:p>
            <a:r>
              <a:rPr lang="en-US" dirty="0"/>
              <a:t>Ms. Gustafson now practices in Virginia, Maryland, and the District of Columbia. She advises and represents both employees and employers in employment-related legal matters. She was awarded Lawyer of the Year (2016) by the Metropolitan Washington Employment Lawyers Association. She is a member of the National Employment Lawyers Association and the Federal Bar Association.</a:t>
            </a:r>
          </a:p>
          <a:p>
            <a:r>
              <a:rPr lang="en-US" dirty="0"/>
              <a:t>Ms. Gustafson was counsel for Peggy Young in Young v. United Parcel Service, 2011 WL 665321 (</a:t>
            </a:r>
            <a:r>
              <a:rPr lang="en-US" dirty="0" err="1"/>
              <a:t>D.Md</a:t>
            </a:r>
            <a:r>
              <a:rPr lang="en-US" dirty="0"/>
              <a:t>.), </a:t>
            </a:r>
            <a:r>
              <a:rPr lang="en-US" dirty="0" err="1"/>
              <a:t>aff'd</a:t>
            </a:r>
            <a:r>
              <a:rPr lang="en-US" dirty="0"/>
              <a:t>, 707 F.3d 437 (4th Cir. 2013, </a:t>
            </a:r>
            <a:r>
              <a:rPr lang="en-US" dirty="0" err="1"/>
              <a:t>rev'd</a:t>
            </a:r>
            <a:r>
              <a:rPr lang="en-US" dirty="0"/>
              <a:t> and remanded, 575 U.S. ____, 135 S. Ct 1338 (2015).</a:t>
            </a:r>
          </a:p>
          <a:p>
            <a:pPr>
              <a:defRPr/>
            </a:pPr>
            <a:endParaRPr lang="en-US" dirty="0"/>
          </a:p>
          <a:p>
            <a:pPr>
              <a:defRPr/>
            </a:pPr>
            <a:endParaRPr lang="en-US" dirty="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0453">
              <a:defRPr>
                <a:solidFill>
                  <a:schemeClr val="tx1"/>
                </a:solidFill>
                <a:latin typeface="Garamond" pitchFamily="18" charset="0"/>
              </a:defRPr>
            </a:lvl1pPr>
            <a:lvl2pPr marL="738460" indent="-284024" defTabSz="910453">
              <a:defRPr>
                <a:solidFill>
                  <a:schemeClr val="tx1"/>
                </a:solidFill>
                <a:latin typeface="Garamond" pitchFamily="18" charset="0"/>
              </a:defRPr>
            </a:lvl2pPr>
            <a:lvl3pPr marL="1136094" indent="-227218" defTabSz="910453">
              <a:defRPr>
                <a:solidFill>
                  <a:schemeClr val="tx1"/>
                </a:solidFill>
                <a:latin typeface="Garamond" pitchFamily="18" charset="0"/>
              </a:defRPr>
            </a:lvl3pPr>
            <a:lvl4pPr marL="1590532" indent="-227218" defTabSz="910453">
              <a:defRPr>
                <a:solidFill>
                  <a:schemeClr val="tx1"/>
                </a:solidFill>
                <a:latin typeface="Garamond" pitchFamily="18" charset="0"/>
              </a:defRPr>
            </a:lvl4pPr>
            <a:lvl5pPr marL="2044970" indent="-227218" defTabSz="910453">
              <a:defRPr>
                <a:solidFill>
                  <a:schemeClr val="tx1"/>
                </a:solidFill>
                <a:latin typeface="Garamond" pitchFamily="18" charset="0"/>
              </a:defRPr>
            </a:lvl5pPr>
            <a:lvl6pPr marL="2499407" indent="-227218" defTabSz="910453" eaLnBrk="0" fontAlgn="base" hangingPunct="0">
              <a:spcBef>
                <a:spcPct val="0"/>
              </a:spcBef>
              <a:spcAft>
                <a:spcPct val="0"/>
              </a:spcAft>
              <a:defRPr>
                <a:solidFill>
                  <a:schemeClr val="tx1"/>
                </a:solidFill>
                <a:latin typeface="Garamond" pitchFamily="18" charset="0"/>
              </a:defRPr>
            </a:lvl6pPr>
            <a:lvl7pPr marL="2953845" indent="-227218" defTabSz="910453" eaLnBrk="0" fontAlgn="base" hangingPunct="0">
              <a:spcBef>
                <a:spcPct val="0"/>
              </a:spcBef>
              <a:spcAft>
                <a:spcPct val="0"/>
              </a:spcAft>
              <a:defRPr>
                <a:solidFill>
                  <a:schemeClr val="tx1"/>
                </a:solidFill>
                <a:latin typeface="Garamond" pitchFamily="18" charset="0"/>
              </a:defRPr>
            </a:lvl7pPr>
            <a:lvl8pPr marL="3408283" indent="-227218" defTabSz="910453" eaLnBrk="0" fontAlgn="base" hangingPunct="0">
              <a:spcBef>
                <a:spcPct val="0"/>
              </a:spcBef>
              <a:spcAft>
                <a:spcPct val="0"/>
              </a:spcAft>
              <a:defRPr>
                <a:solidFill>
                  <a:schemeClr val="tx1"/>
                </a:solidFill>
                <a:latin typeface="Garamond" pitchFamily="18" charset="0"/>
              </a:defRPr>
            </a:lvl8pPr>
            <a:lvl9pPr marL="3862721" indent="-227218" defTabSz="910453" eaLnBrk="0" fontAlgn="base" hangingPunct="0">
              <a:spcBef>
                <a:spcPct val="0"/>
              </a:spcBef>
              <a:spcAft>
                <a:spcPct val="0"/>
              </a:spcAft>
              <a:defRPr>
                <a:solidFill>
                  <a:schemeClr val="tx1"/>
                </a:solidFill>
                <a:latin typeface="Garamond" pitchFamily="18" charset="0"/>
              </a:defRPr>
            </a:lvl9pPr>
          </a:lstStyle>
          <a:p>
            <a:pPr marL="0" marR="0" lvl="0" indent="0" algn="r" defTabSz="910453" rtl="0" eaLnBrk="1" fontAlgn="base" latinLnBrk="0" hangingPunct="1">
              <a:lnSpc>
                <a:spcPct val="100000"/>
              </a:lnSpc>
              <a:spcBef>
                <a:spcPct val="0"/>
              </a:spcBef>
              <a:spcAft>
                <a:spcPct val="0"/>
              </a:spcAft>
              <a:buClrTx/>
              <a:buSzTx/>
              <a:buFontTx/>
              <a:buNone/>
              <a:tabLst/>
              <a:defRPr/>
            </a:pPr>
            <a:fld id="{887DF561-CD58-4F01-8490-0236B28B11FF}"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0453"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403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497938" indent="-497938">
              <a:buFont typeface="Wingdings" pitchFamily="2" charset="2"/>
              <a:buChar char="Ø"/>
            </a:pPr>
            <a:r>
              <a:rPr lang="en-US" sz="3000" dirty="0"/>
              <a:t>Adopted December 2012, Updated October 2016</a:t>
            </a:r>
          </a:p>
          <a:p>
            <a:pPr marL="497938" indent="-497938">
              <a:buFont typeface="Wingdings" pitchFamily="2" charset="2"/>
              <a:buChar char="Ø"/>
            </a:pPr>
            <a:r>
              <a:rPr lang="en-US" sz="3000" dirty="0"/>
              <a:t>Purpose:  Updated 2017-2021 Plan for “strategic impact” </a:t>
            </a:r>
          </a:p>
          <a:p>
            <a:pPr marL="497938" indent="-497938">
              <a:buFont typeface="Wingdings" pitchFamily="2" charset="2"/>
              <a:buChar char="Ø"/>
            </a:pPr>
            <a:r>
              <a:rPr lang="en-US" sz="3000" dirty="0"/>
              <a:t>Approved by EEOC bi-partisan commission </a:t>
            </a:r>
          </a:p>
          <a:p>
            <a:pPr marL="497938" indent="-497938">
              <a:buFont typeface="Wingdings" pitchFamily="2" charset="2"/>
              <a:buChar char="Ø"/>
            </a:pPr>
            <a:r>
              <a:rPr lang="en-US" sz="3000" dirty="0"/>
              <a:t>Six priorities</a:t>
            </a:r>
          </a:p>
          <a:p>
            <a:pPr marL="435696" lvl="1"/>
            <a:r>
              <a:rPr lang="en-US" sz="2500" dirty="0"/>
              <a:t>Mirrors previous plan but will sharpen focus to recognize additional areas of emerging concern</a:t>
            </a:r>
          </a:p>
          <a:p>
            <a:pPr>
              <a:defRPr/>
            </a:pPr>
            <a:endParaRPr lang="en-US" dirty="0"/>
          </a:p>
          <a:p>
            <a:pPr>
              <a:defRPr/>
            </a:pPr>
            <a:endParaRPr lang="en-US" dirty="0"/>
          </a:p>
          <a:p>
            <a:pPr>
              <a:defRPr/>
            </a:pPr>
            <a:r>
              <a:rPr lang="en-US" dirty="0"/>
              <a:t>1.</a:t>
            </a:r>
          </a:p>
          <a:p>
            <a:pPr>
              <a:defRPr/>
            </a:pPr>
            <a:r>
              <a:rPr lang="en-US" dirty="0"/>
              <a:t>Diversity in tech</a:t>
            </a:r>
          </a:p>
          <a:p>
            <a:pPr>
              <a:defRPr/>
            </a:pPr>
            <a:r>
              <a:rPr lang="en-US" dirty="0"/>
              <a:t>Diversity in policing </a:t>
            </a:r>
          </a:p>
          <a:p>
            <a:pPr>
              <a:defRPr/>
            </a:pPr>
            <a:r>
              <a:rPr lang="en-US" dirty="0"/>
              <a:t>growth of the temporary workforce</a:t>
            </a:r>
          </a:p>
          <a:p>
            <a:pPr>
              <a:defRPr/>
            </a:pPr>
            <a:r>
              <a:rPr lang="en-US" dirty="0"/>
              <a:t>inaccessible online job applications </a:t>
            </a:r>
          </a:p>
          <a:p>
            <a:pPr>
              <a:defRPr/>
            </a:pPr>
            <a:r>
              <a:rPr lang="en-US" dirty="0"/>
              <a:t>data-driven selection screens ("big data")  </a:t>
            </a:r>
          </a:p>
          <a:p>
            <a:pPr>
              <a:defRPr/>
            </a:pPr>
            <a:endParaRPr lang="en-US" dirty="0"/>
          </a:p>
          <a:p>
            <a:pPr>
              <a:defRPr/>
            </a:pPr>
            <a:r>
              <a:rPr lang="en-US" dirty="0"/>
              <a:t>2. vulnerable workers (immigrant workers)</a:t>
            </a:r>
          </a:p>
          <a:p>
            <a:pPr>
              <a:defRPr/>
            </a:pPr>
            <a:endParaRPr lang="en-US" dirty="0"/>
          </a:p>
          <a:p>
            <a:pPr>
              <a:defRPr/>
            </a:pPr>
            <a:r>
              <a:rPr lang="en-US" dirty="0"/>
              <a:t>3. </a:t>
            </a:r>
            <a:br>
              <a:rPr lang="en-US" dirty="0"/>
            </a:br>
            <a:r>
              <a:rPr lang="en-US" dirty="0"/>
              <a:t>accommodating pregnancy related limitations under the ADA and PDA </a:t>
            </a:r>
          </a:p>
          <a:p>
            <a:pPr>
              <a:defRPr/>
            </a:pPr>
            <a:r>
              <a:rPr lang="en-US" dirty="0"/>
              <a:t>discrimination against LGBT workers </a:t>
            </a:r>
          </a:p>
          <a:p>
            <a:pPr>
              <a:defRPr/>
            </a:pPr>
            <a:endParaRPr lang="en-US" dirty="0"/>
          </a:p>
          <a:p>
            <a:pPr>
              <a:defRPr/>
            </a:pPr>
            <a:r>
              <a:rPr lang="en-US" dirty="0"/>
              <a:t>ADA - qualifications standards and inflexible leave policies</a:t>
            </a:r>
          </a:p>
          <a:p>
            <a:pPr>
              <a:defRPr/>
            </a:pPr>
            <a:r>
              <a:rPr lang="en-US" dirty="0"/>
              <a:t>future of work (who is an employer? who is an employee v independent contractor? temp workers, gig economy</a:t>
            </a:r>
          </a:p>
          <a:p>
            <a:pPr>
              <a:defRPr/>
            </a:pPr>
            <a:r>
              <a:rPr lang="en-US" dirty="0"/>
              <a:t>backlash discrimination/ </a:t>
            </a:r>
            <a:r>
              <a:rPr lang="en-US" dirty="0" err="1"/>
              <a:t>Islamophobia</a:t>
            </a:r>
            <a:r>
              <a:rPr lang="en-US" dirty="0"/>
              <a:t> </a:t>
            </a:r>
          </a:p>
          <a:p>
            <a:pPr>
              <a:defRPr/>
            </a:pPr>
            <a:endParaRPr lang="en-US" dirty="0"/>
          </a:p>
          <a:p>
            <a:pPr>
              <a:defRPr/>
            </a:pPr>
            <a:r>
              <a:rPr lang="en-US" dirty="0"/>
              <a:t>4. equal pay protections including race, national origin, disability and age in addition to gender </a:t>
            </a:r>
          </a:p>
          <a:p>
            <a:pPr>
              <a:defRPr/>
            </a:pPr>
            <a:endParaRPr lang="en-US" dirty="0"/>
          </a:p>
          <a:p>
            <a:pPr>
              <a:defRPr/>
            </a:pPr>
            <a:r>
              <a:rPr lang="en-US" dirty="0"/>
              <a:t>5. arbitration provisions </a:t>
            </a:r>
          </a:p>
          <a:p>
            <a:pPr>
              <a:defRPr/>
            </a:pPr>
            <a:r>
              <a:rPr lang="en-US" dirty="0"/>
              <a:t>record-keeping violations </a:t>
            </a:r>
          </a:p>
          <a:p>
            <a:pPr>
              <a:defRPr/>
            </a:pPr>
            <a:r>
              <a:rPr lang="en-US" dirty="0"/>
              <a:t>significant retaliatory practices </a:t>
            </a:r>
          </a:p>
          <a:p>
            <a:pPr>
              <a:defRPr/>
            </a:pPr>
            <a:endParaRPr lang="en-US" dirty="0"/>
          </a:p>
          <a:p>
            <a:pPr>
              <a:defRPr/>
            </a:pPr>
            <a:r>
              <a:rPr lang="en-US" dirty="0"/>
              <a:t>6. Systemic</a:t>
            </a:r>
            <a:r>
              <a:rPr lang="en-US" baseline="0" dirty="0"/>
              <a:t> </a:t>
            </a:r>
            <a:r>
              <a:rPr lang="en-US" dirty="0"/>
              <a:t>harassment prevention  (harassment task force was co-chaired by </a:t>
            </a:r>
            <a:r>
              <a:rPr lang="en-US" dirty="0" err="1"/>
              <a:t>Lipnic</a:t>
            </a:r>
            <a:r>
              <a:rPr lang="en-US" dirty="0"/>
              <a:t> &amp; </a:t>
            </a:r>
            <a:r>
              <a:rPr lang="en-US" dirty="0" err="1"/>
              <a:t>Feldblum</a:t>
            </a:r>
            <a:r>
              <a:rPr lang="en-US" dirty="0"/>
              <a:t>)</a:t>
            </a:r>
          </a:p>
          <a:p>
            <a:pPr>
              <a:defRPr/>
            </a:pPr>
            <a:endParaRPr lang="en-US" dirty="0"/>
          </a:p>
        </p:txBody>
      </p:sp>
      <p:sp>
        <p:nvSpPr>
          <p:cNvPr id="1065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94332" eaLnBrk="0" hangingPunct="0">
              <a:defRPr>
                <a:solidFill>
                  <a:schemeClr val="tx1"/>
                </a:solidFill>
                <a:latin typeface="Arial" pitchFamily="34" charset="0"/>
              </a:defRPr>
            </a:lvl1pPr>
            <a:lvl2pPr marL="765373" indent="-294374" defTabSz="994332" eaLnBrk="0" hangingPunct="0">
              <a:defRPr>
                <a:solidFill>
                  <a:schemeClr val="tx1"/>
                </a:solidFill>
                <a:latin typeface="Arial" pitchFamily="34" charset="0"/>
              </a:defRPr>
            </a:lvl2pPr>
            <a:lvl3pPr marL="1177498" indent="-235499" defTabSz="994332" eaLnBrk="0" hangingPunct="0">
              <a:defRPr>
                <a:solidFill>
                  <a:schemeClr val="tx1"/>
                </a:solidFill>
                <a:latin typeface="Arial" pitchFamily="34" charset="0"/>
              </a:defRPr>
            </a:lvl3pPr>
            <a:lvl4pPr marL="1648497" indent="-235499" defTabSz="994332" eaLnBrk="0" hangingPunct="0">
              <a:defRPr>
                <a:solidFill>
                  <a:schemeClr val="tx1"/>
                </a:solidFill>
                <a:latin typeface="Arial" pitchFamily="34" charset="0"/>
              </a:defRPr>
            </a:lvl4pPr>
            <a:lvl5pPr marL="2119497" indent="-235499" defTabSz="994332" eaLnBrk="0" hangingPunct="0">
              <a:defRPr>
                <a:solidFill>
                  <a:schemeClr val="tx1"/>
                </a:solidFill>
                <a:latin typeface="Arial" pitchFamily="34" charset="0"/>
              </a:defRPr>
            </a:lvl5pPr>
            <a:lvl6pPr marL="2590496" indent="-235499" defTabSz="994332" eaLnBrk="0" fontAlgn="base" hangingPunct="0">
              <a:spcBef>
                <a:spcPct val="0"/>
              </a:spcBef>
              <a:spcAft>
                <a:spcPct val="0"/>
              </a:spcAft>
              <a:defRPr>
                <a:solidFill>
                  <a:schemeClr val="tx1"/>
                </a:solidFill>
                <a:latin typeface="Arial" pitchFamily="34" charset="0"/>
              </a:defRPr>
            </a:lvl6pPr>
            <a:lvl7pPr marL="3061495" indent="-235499" defTabSz="994332" eaLnBrk="0" fontAlgn="base" hangingPunct="0">
              <a:spcBef>
                <a:spcPct val="0"/>
              </a:spcBef>
              <a:spcAft>
                <a:spcPct val="0"/>
              </a:spcAft>
              <a:defRPr>
                <a:solidFill>
                  <a:schemeClr val="tx1"/>
                </a:solidFill>
                <a:latin typeface="Arial" pitchFamily="34" charset="0"/>
              </a:defRPr>
            </a:lvl7pPr>
            <a:lvl8pPr marL="3532494" indent="-235499" defTabSz="994332" eaLnBrk="0" fontAlgn="base" hangingPunct="0">
              <a:spcBef>
                <a:spcPct val="0"/>
              </a:spcBef>
              <a:spcAft>
                <a:spcPct val="0"/>
              </a:spcAft>
              <a:defRPr>
                <a:solidFill>
                  <a:schemeClr val="tx1"/>
                </a:solidFill>
                <a:latin typeface="Arial" pitchFamily="34" charset="0"/>
              </a:defRPr>
            </a:lvl8pPr>
            <a:lvl9pPr marL="4003494" indent="-235499" defTabSz="994332" eaLnBrk="0" fontAlgn="base" hangingPunct="0">
              <a:spcBef>
                <a:spcPct val="0"/>
              </a:spcBef>
              <a:spcAft>
                <a:spcPct val="0"/>
              </a:spcAft>
              <a:defRPr>
                <a:solidFill>
                  <a:schemeClr val="tx1"/>
                </a:solidFill>
                <a:latin typeface="Arial" pitchFamily="34" charset="0"/>
              </a:defRPr>
            </a:lvl9pPr>
          </a:lstStyle>
          <a:p>
            <a:pPr eaLnBrk="1" hangingPunct="1"/>
            <a:fld id="{04AB5AFB-5BD9-417E-8EAC-56F61B92C9B6}" type="slidenum">
              <a:rPr lang="en-US" smtClean="0"/>
              <a:pPr eaLnBrk="1" hangingPunct="1"/>
              <a:t>5</a:t>
            </a:fld>
            <a:endParaRPr lang="en-US"/>
          </a:p>
        </p:txBody>
      </p:sp>
    </p:spTree>
    <p:extLst>
      <p:ext uri="{BB962C8B-B14F-4D97-AF65-F5344CB8AC3E}">
        <p14:creationId xmlns:p14="http://schemas.microsoft.com/office/powerpoint/2010/main" val="330953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a:p>
        </p:txBody>
      </p:sp>
      <p:sp>
        <p:nvSpPr>
          <p:cNvPr id="47108"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C60CD-FDAF-42A0-8C15-9BD5E9705B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BEB2D5-915F-4D29-AA33-A201F4120AB5}" type="slidenum">
              <a:rPr lang="en-US">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99389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BF7E0-09FB-43A7-BAB2-8D05B2B1A650}" type="datetime1">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EC78E-EF37-41FD-8CDF-22D607182F68}" type="slidenum">
              <a:rPr lang="en-US" smtClean="0"/>
              <a:t>‹#›</a:t>
            </a:fld>
            <a:endParaRPr lang="en-US"/>
          </a:p>
        </p:txBody>
      </p:sp>
    </p:spTree>
    <p:extLst>
      <p:ext uri="{BB962C8B-B14F-4D97-AF65-F5344CB8AC3E}">
        <p14:creationId xmlns:p14="http://schemas.microsoft.com/office/powerpoint/2010/main" val="88383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EB915B-D3CD-4AA4-8B47-8313CEBAAC5A}" type="datetime1">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EC78E-EF37-41FD-8CDF-22D607182F68}" type="slidenum">
              <a:rPr lang="en-US" smtClean="0"/>
              <a:t>‹#›</a:t>
            </a:fld>
            <a:endParaRPr lang="en-US"/>
          </a:p>
        </p:txBody>
      </p:sp>
    </p:spTree>
    <p:extLst>
      <p:ext uri="{BB962C8B-B14F-4D97-AF65-F5344CB8AC3E}">
        <p14:creationId xmlns:p14="http://schemas.microsoft.com/office/powerpoint/2010/main" val="416862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536BAC-F828-43E2-8A16-115D8094C851}" type="datetime1">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EC78E-EF37-41FD-8CDF-22D607182F68}" type="slidenum">
              <a:rPr lang="en-US" smtClean="0"/>
              <a:t>‹#›</a:t>
            </a:fld>
            <a:endParaRPr lang="en-US"/>
          </a:p>
        </p:txBody>
      </p:sp>
    </p:spTree>
    <p:extLst>
      <p:ext uri="{BB962C8B-B14F-4D97-AF65-F5344CB8AC3E}">
        <p14:creationId xmlns:p14="http://schemas.microsoft.com/office/powerpoint/2010/main" val="183707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fontAlgn="base">
              <a:spcBef>
                <a:spcPct val="0"/>
              </a:spcBef>
              <a:spcAft>
                <a:spcPct val="0"/>
              </a:spcAft>
              <a:defRPr>
                <a:latin typeface="Arial" pitchFamily="34" charset="0"/>
              </a:defRPr>
            </a:lvl1pPr>
          </a:lstStyle>
          <a:p>
            <a:pPr>
              <a:defRPr/>
            </a:pPr>
            <a:fld id="{41F0EA52-E623-4AF0-AB5A-AC55E3A0A7B5}" type="datetime1">
              <a:rPr lang="en-US" smtClean="0"/>
              <a:t>7/19/2019</a:t>
            </a:fld>
            <a:endParaRPr lang="en-US" dirty="0"/>
          </a:p>
        </p:txBody>
      </p:sp>
      <p:sp>
        <p:nvSpPr>
          <p:cNvPr id="5" name="Footer Placeholder 4"/>
          <p:cNvSpPr>
            <a:spLocks noGrp="1"/>
          </p:cNvSpPr>
          <p:nvPr>
            <p:ph type="ftr" sz="quarter" idx="11"/>
          </p:nvPr>
        </p:nvSpPr>
        <p:spPr/>
        <p:txBody>
          <a:bodyPr/>
          <a:lstStyle>
            <a:lvl1pPr defTabSz="685800" fontAlgn="base">
              <a:spcBef>
                <a:spcPct val="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685800" fontAlgn="base">
              <a:spcBef>
                <a:spcPct val="0"/>
              </a:spcBef>
              <a:spcAft>
                <a:spcPct val="0"/>
              </a:spcAft>
              <a:defRPr>
                <a:latin typeface="Arial" pitchFamily="34" charset="0"/>
              </a:defRPr>
            </a:lvl1pPr>
          </a:lstStyle>
          <a:p>
            <a:pPr>
              <a:defRPr/>
            </a:pPr>
            <a:fld id="{58D5C514-8408-4669-B1EB-5C52E72EA40E}" type="slidenum">
              <a:rPr lang="en-US"/>
              <a:pPr>
                <a:defRPr/>
              </a:pPr>
              <a:t>‹#›</a:t>
            </a:fld>
            <a:endParaRPr lang="en-US" dirty="0"/>
          </a:p>
        </p:txBody>
      </p:sp>
    </p:spTree>
    <p:extLst>
      <p:ext uri="{BB962C8B-B14F-4D97-AF65-F5344CB8AC3E}">
        <p14:creationId xmlns:p14="http://schemas.microsoft.com/office/powerpoint/2010/main" val="4010068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fontAlgn="base">
              <a:spcBef>
                <a:spcPct val="0"/>
              </a:spcBef>
              <a:spcAft>
                <a:spcPct val="0"/>
              </a:spcAft>
              <a:defRPr>
                <a:latin typeface="Arial" pitchFamily="34" charset="0"/>
              </a:defRPr>
            </a:lvl1pPr>
          </a:lstStyle>
          <a:p>
            <a:pPr>
              <a:defRPr/>
            </a:pPr>
            <a:fld id="{4F136FDE-331D-4C1B-AAC3-7A16BFD23D7A}" type="datetime1">
              <a:rPr lang="en-US" smtClean="0"/>
              <a:t>7/19/2019</a:t>
            </a:fld>
            <a:endParaRPr lang="en-US" dirty="0"/>
          </a:p>
        </p:txBody>
      </p:sp>
      <p:sp>
        <p:nvSpPr>
          <p:cNvPr id="5" name="Footer Placeholder 4"/>
          <p:cNvSpPr>
            <a:spLocks noGrp="1"/>
          </p:cNvSpPr>
          <p:nvPr>
            <p:ph type="ftr" sz="quarter" idx="11"/>
          </p:nvPr>
        </p:nvSpPr>
        <p:spPr/>
        <p:txBody>
          <a:bodyPr/>
          <a:lstStyle>
            <a:lvl1pPr defTabSz="685800" fontAlgn="base">
              <a:spcBef>
                <a:spcPct val="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685800" fontAlgn="base">
              <a:spcBef>
                <a:spcPct val="0"/>
              </a:spcBef>
              <a:spcAft>
                <a:spcPct val="0"/>
              </a:spcAft>
              <a:defRPr>
                <a:latin typeface="Arial" pitchFamily="34" charset="0"/>
              </a:defRPr>
            </a:lvl1pPr>
          </a:lstStyle>
          <a:p>
            <a:pPr>
              <a:defRPr/>
            </a:pPr>
            <a:fld id="{6ABFEF80-2ED6-4AE5-9F96-DEB74F3B7698}" type="slidenum">
              <a:rPr lang="en-US"/>
              <a:pPr>
                <a:defRPr/>
              </a:pPr>
              <a:t>‹#›</a:t>
            </a:fld>
            <a:endParaRPr lang="en-US" dirty="0"/>
          </a:p>
        </p:txBody>
      </p:sp>
    </p:spTree>
    <p:extLst>
      <p:ext uri="{BB962C8B-B14F-4D97-AF65-F5344CB8AC3E}">
        <p14:creationId xmlns:p14="http://schemas.microsoft.com/office/powerpoint/2010/main" val="391791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fontAlgn="base">
              <a:spcBef>
                <a:spcPct val="0"/>
              </a:spcBef>
              <a:spcAft>
                <a:spcPct val="0"/>
              </a:spcAft>
              <a:defRPr>
                <a:latin typeface="Arial" pitchFamily="34" charset="0"/>
              </a:defRPr>
            </a:lvl1pPr>
          </a:lstStyle>
          <a:p>
            <a:pPr>
              <a:defRPr/>
            </a:pPr>
            <a:fld id="{DAD43CB3-09ED-4535-865F-A606BFF10BD5}" type="datetime1">
              <a:rPr lang="en-US" smtClean="0"/>
              <a:t>7/19/2019</a:t>
            </a:fld>
            <a:endParaRPr lang="en-US" dirty="0"/>
          </a:p>
        </p:txBody>
      </p:sp>
      <p:sp>
        <p:nvSpPr>
          <p:cNvPr id="5" name="Footer Placeholder 4"/>
          <p:cNvSpPr>
            <a:spLocks noGrp="1"/>
          </p:cNvSpPr>
          <p:nvPr>
            <p:ph type="ftr" sz="quarter" idx="11"/>
          </p:nvPr>
        </p:nvSpPr>
        <p:spPr/>
        <p:txBody>
          <a:bodyPr/>
          <a:lstStyle>
            <a:lvl1pPr defTabSz="685800" fontAlgn="base">
              <a:spcBef>
                <a:spcPct val="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685800" fontAlgn="base">
              <a:spcBef>
                <a:spcPct val="0"/>
              </a:spcBef>
              <a:spcAft>
                <a:spcPct val="0"/>
              </a:spcAft>
              <a:defRPr>
                <a:latin typeface="Arial" pitchFamily="34" charset="0"/>
              </a:defRPr>
            </a:lvl1pPr>
          </a:lstStyle>
          <a:p>
            <a:pPr>
              <a:defRPr/>
            </a:pPr>
            <a:fld id="{310F6A5C-0A4E-4D5E-ADDE-9FEA2D08D9AC}" type="slidenum">
              <a:rPr lang="en-US"/>
              <a:pPr>
                <a:defRPr/>
              </a:pPr>
              <a:t>‹#›</a:t>
            </a:fld>
            <a:endParaRPr lang="en-US" dirty="0"/>
          </a:p>
        </p:txBody>
      </p:sp>
    </p:spTree>
    <p:extLst>
      <p:ext uri="{BB962C8B-B14F-4D97-AF65-F5344CB8AC3E}">
        <p14:creationId xmlns:p14="http://schemas.microsoft.com/office/powerpoint/2010/main" val="1376377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fontAlgn="base">
              <a:spcBef>
                <a:spcPct val="0"/>
              </a:spcBef>
              <a:spcAft>
                <a:spcPct val="0"/>
              </a:spcAft>
              <a:defRPr>
                <a:latin typeface="Arial" pitchFamily="34" charset="0"/>
              </a:defRPr>
            </a:lvl1pPr>
          </a:lstStyle>
          <a:p>
            <a:pPr>
              <a:defRPr/>
            </a:pPr>
            <a:fld id="{55C64229-A8CD-45B7-9F78-5284AA53DA50}" type="datetime1">
              <a:rPr lang="en-US" smtClean="0"/>
              <a:t>7/19/2019</a:t>
            </a:fld>
            <a:endParaRPr lang="en-US" dirty="0"/>
          </a:p>
        </p:txBody>
      </p:sp>
      <p:sp>
        <p:nvSpPr>
          <p:cNvPr id="6" name="Footer Placeholder 5"/>
          <p:cNvSpPr>
            <a:spLocks noGrp="1"/>
          </p:cNvSpPr>
          <p:nvPr>
            <p:ph type="ftr" sz="quarter" idx="11"/>
          </p:nvPr>
        </p:nvSpPr>
        <p:spPr/>
        <p:txBody>
          <a:bodyPr/>
          <a:lstStyle>
            <a:lvl1pPr defTabSz="685800" fontAlgn="base">
              <a:spcBef>
                <a:spcPct val="0"/>
              </a:spcBef>
              <a:spcAft>
                <a:spcPct val="0"/>
              </a:spcAft>
              <a:defRPr>
                <a:latin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685800" fontAlgn="base">
              <a:spcBef>
                <a:spcPct val="0"/>
              </a:spcBef>
              <a:spcAft>
                <a:spcPct val="0"/>
              </a:spcAft>
              <a:defRPr>
                <a:latin typeface="Arial" pitchFamily="34" charset="0"/>
              </a:defRPr>
            </a:lvl1pPr>
          </a:lstStyle>
          <a:p>
            <a:pPr>
              <a:defRPr/>
            </a:pPr>
            <a:fld id="{ED0F4860-F61E-49A9-BCB7-0329AE434186}" type="slidenum">
              <a:rPr lang="en-US"/>
              <a:pPr>
                <a:defRPr/>
              </a:pPr>
              <a:t>‹#›</a:t>
            </a:fld>
            <a:endParaRPr lang="en-US" dirty="0"/>
          </a:p>
        </p:txBody>
      </p:sp>
    </p:spTree>
    <p:extLst>
      <p:ext uri="{BB962C8B-B14F-4D97-AF65-F5344CB8AC3E}">
        <p14:creationId xmlns:p14="http://schemas.microsoft.com/office/powerpoint/2010/main" val="2812472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fontAlgn="base">
              <a:spcBef>
                <a:spcPct val="0"/>
              </a:spcBef>
              <a:spcAft>
                <a:spcPct val="0"/>
              </a:spcAft>
              <a:defRPr>
                <a:latin typeface="Arial" pitchFamily="34" charset="0"/>
              </a:defRPr>
            </a:lvl1pPr>
          </a:lstStyle>
          <a:p>
            <a:pPr>
              <a:defRPr/>
            </a:pPr>
            <a:fld id="{18E2B3E9-76F3-4B9E-A92A-E39BE272E484}" type="datetime1">
              <a:rPr lang="en-US" smtClean="0"/>
              <a:t>7/19/2019</a:t>
            </a:fld>
            <a:endParaRPr lang="en-US" dirty="0"/>
          </a:p>
        </p:txBody>
      </p:sp>
      <p:sp>
        <p:nvSpPr>
          <p:cNvPr id="8" name="Footer Placeholder 7"/>
          <p:cNvSpPr>
            <a:spLocks noGrp="1"/>
          </p:cNvSpPr>
          <p:nvPr>
            <p:ph type="ftr" sz="quarter" idx="11"/>
          </p:nvPr>
        </p:nvSpPr>
        <p:spPr/>
        <p:txBody>
          <a:bodyPr/>
          <a:lstStyle>
            <a:lvl1pPr defTabSz="685800" fontAlgn="base">
              <a:spcBef>
                <a:spcPct val="0"/>
              </a:spcBef>
              <a:spcAft>
                <a:spcPct val="0"/>
              </a:spcAft>
              <a:defRPr>
                <a:latin typeface="Arial"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defTabSz="685800" fontAlgn="base">
              <a:spcBef>
                <a:spcPct val="0"/>
              </a:spcBef>
              <a:spcAft>
                <a:spcPct val="0"/>
              </a:spcAft>
              <a:defRPr>
                <a:latin typeface="Arial" pitchFamily="34" charset="0"/>
              </a:defRPr>
            </a:lvl1pPr>
          </a:lstStyle>
          <a:p>
            <a:pPr>
              <a:defRPr/>
            </a:pPr>
            <a:fld id="{67E79DA0-89FA-405B-9E9B-FFE491A7EAE1}" type="slidenum">
              <a:rPr lang="en-US"/>
              <a:pPr>
                <a:defRPr/>
              </a:pPr>
              <a:t>‹#›</a:t>
            </a:fld>
            <a:endParaRPr lang="en-US" dirty="0"/>
          </a:p>
        </p:txBody>
      </p:sp>
    </p:spTree>
    <p:extLst>
      <p:ext uri="{BB962C8B-B14F-4D97-AF65-F5344CB8AC3E}">
        <p14:creationId xmlns:p14="http://schemas.microsoft.com/office/powerpoint/2010/main" val="1749021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685800" fontAlgn="base">
              <a:spcBef>
                <a:spcPct val="0"/>
              </a:spcBef>
              <a:spcAft>
                <a:spcPct val="0"/>
              </a:spcAft>
              <a:defRPr>
                <a:latin typeface="Arial" pitchFamily="34" charset="0"/>
              </a:defRPr>
            </a:lvl1pPr>
          </a:lstStyle>
          <a:p>
            <a:pPr>
              <a:defRPr/>
            </a:pPr>
            <a:fld id="{F5641092-5F2E-46FC-8A12-871636138AC1}" type="datetime1">
              <a:rPr lang="en-US" smtClean="0"/>
              <a:t>7/19/2019</a:t>
            </a:fld>
            <a:endParaRPr lang="en-US" dirty="0"/>
          </a:p>
        </p:txBody>
      </p:sp>
      <p:sp>
        <p:nvSpPr>
          <p:cNvPr id="4" name="Footer Placeholder 3"/>
          <p:cNvSpPr>
            <a:spLocks noGrp="1"/>
          </p:cNvSpPr>
          <p:nvPr>
            <p:ph type="ftr" sz="quarter" idx="11"/>
          </p:nvPr>
        </p:nvSpPr>
        <p:spPr/>
        <p:txBody>
          <a:bodyPr/>
          <a:lstStyle>
            <a:lvl1pPr defTabSz="685800" fontAlgn="base">
              <a:spcBef>
                <a:spcPct val="0"/>
              </a:spcBef>
              <a:spcAft>
                <a:spcPct val="0"/>
              </a:spcAft>
              <a:defRPr>
                <a:latin typeface="Arial"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defTabSz="685800" fontAlgn="base">
              <a:spcBef>
                <a:spcPct val="0"/>
              </a:spcBef>
              <a:spcAft>
                <a:spcPct val="0"/>
              </a:spcAft>
              <a:defRPr>
                <a:latin typeface="Arial" pitchFamily="34" charset="0"/>
              </a:defRPr>
            </a:lvl1pPr>
          </a:lstStyle>
          <a:p>
            <a:pPr>
              <a:defRPr/>
            </a:pPr>
            <a:fld id="{A442A051-C18D-4E54-AA4F-70990DD97DE8}" type="slidenum">
              <a:rPr lang="en-US"/>
              <a:pPr>
                <a:defRPr/>
              </a:pPr>
              <a:t>‹#›</a:t>
            </a:fld>
            <a:endParaRPr lang="en-US" dirty="0"/>
          </a:p>
        </p:txBody>
      </p:sp>
    </p:spTree>
    <p:extLst>
      <p:ext uri="{BB962C8B-B14F-4D97-AF65-F5344CB8AC3E}">
        <p14:creationId xmlns:p14="http://schemas.microsoft.com/office/powerpoint/2010/main" val="1860085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685800" fontAlgn="base">
              <a:spcBef>
                <a:spcPct val="0"/>
              </a:spcBef>
              <a:spcAft>
                <a:spcPct val="0"/>
              </a:spcAft>
              <a:defRPr>
                <a:latin typeface="Arial" pitchFamily="34" charset="0"/>
              </a:defRPr>
            </a:lvl1pPr>
          </a:lstStyle>
          <a:p>
            <a:pPr>
              <a:defRPr/>
            </a:pPr>
            <a:fld id="{AA0A57D3-0A5D-4A5E-86E4-9D73016D3AC2}" type="datetime1">
              <a:rPr lang="en-US" smtClean="0"/>
              <a:t>7/19/2019</a:t>
            </a:fld>
            <a:endParaRPr lang="en-US" dirty="0"/>
          </a:p>
        </p:txBody>
      </p:sp>
      <p:sp>
        <p:nvSpPr>
          <p:cNvPr id="3" name="Footer Placeholder 2"/>
          <p:cNvSpPr>
            <a:spLocks noGrp="1"/>
          </p:cNvSpPr>
          <p:nvPr>
            <p:ph type="ftr" sz="quarter" idx="11"/>
          </p:nvPr>
        </p:nvSpPr>
        <p:spPr/>
        <p:txBody>
          <a:bodyPr/>
          <a:lstStyle>
            <a:lvl1pPr defTabSz="685800" fontAlgn="base">
              <a:spcBef>
                <a:spcPct val="0"/>
              </a:spcBef>
              <a:spcAft>
                <a:spcPct val="0"/>
              </a:spcAft>
              <a:defRPr>
                <a:latin typeface="Arial"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defTabSz="685800" fontAlgn="base">
              <a:spcBef>
                <a:spcPct val="0"/>
              </a:spcBef>
              <a:spcAft>
                <a:spcPct val="0"/>
              </a:spcAft>
              <a:defRPr>
                <a:latin typeface="Arial" pitchFamily="34" charset="0"/>
              </a:defRPr>
            </a:lvl1pPr>
          </a:lstStyle>
          <a:p>
            <a:pPr>
              <a:defRPr/>
            </a:pPr>
            <a:fld id="{4F38488E-A5B4-41F0-B176-8B0BF31C8DD0}" type="slidenum">
              <a:rPr lang="en-US"/>
              <a:pPr>
                <a:defRPr/>
              </a:pPr>
              <a:t>‹#›</a:t>
            </a:fld>
            <a:endParaRPr lang="en-US" dirty="0"/>
          </a:p>
        </p:txBody>
      </p:sp>
    </p:spTree>
    <p:extLst>
      <p:ext uri="{BB962C8B-B14F-4D97-AF65-F5344CB8AC3E}">
        <p14:creationId xmlns:p14="http://schemas.microsoft.com/office/powerpoint/2010/main" val="321566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fontAlgn="base">
              <a:spcBef>
                <a:spcPct val="0"/>
              </a:spcBef>
              <a:spcAft>
                <a:spcPct val="0"/>
              </a:spcAft>
              <a:defRPr>
                <a:latin typeface="Arial" pitchFamily="34" charset="0"/>
              </a:defRPr>
            </a:lvl1pPr>
          </a:lstStyle>
          <a:p>
            <a:pPr>
              <a:defRPr/>
            </a:pPr>
            <a:fld id="{E6890682-02CC-4232-828E-286E3E4A4B3F}" type="datetime1">
              <a:rPr lang="en-US" smtClean="0"/>
              <a:t>7/19/2019</a:t>
            </a:fld>
            <a:endParaRPr lang="en-US" dirty="0"/>
          </a:p>
        </p:txBody>
      </p:sp>
      <p:sp>
        <p:nvSpPr>
          <p:cNvPr id="6" name="Footer Placeholder 5"/>
          <p:cNvSpPr>
            <a:spLocks noGrp="1"/>
          </p:cNvSpPr>
          <p:nvPr>
            <p:ph type="ftr" sz="quarter" idx="11"/>
          </p:nvPr>
        </p:nvSpPr>
        <p:spPr/>
        <p:txBody>
          <a:bodyPr/>
          <a:lstStyle>
            <a:lvl1pPr defTabSz="685800" fontAlgn="base">
              <a:spcBef>
                <a:spcPct val="0"/>
              </a:spcBef>
              <a:spcAft>
                <a:spcPct val="0"/>
              </a:spcAft>
              <a:defRPr>
                <a:latin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685800" fontAlgn="base">
              <a:spcBef>
                <a:spcPct val="0"/>
              </a:spcBef>
              <a:spcAft>
                <a:spcPct val="0"/>
              </a:spcAft>
              <a:defRPr>
                <a:latin typeface="Arial" pitchFamily="34" charset="0"/>
              </a:defRPr>
            </a:lvl1pPr>
          </a:lstStyle>
          <a:p>
            <a:pPr>
              <a:defRPr/>
            </a:pPr>
            <a:fld id="{AEF5956D-AD9B-4BFE-A2AD-43BD3B7706FB}" type="slidenum">
              <a:rPr lang="en-US"/>
              <a:pPr>
                <a:defRPr/>
              </a:pPr>
              <a:t>‹#›</a:t>
            </a:fld>
            <a:endParaRPr lang="en-US" dirty="0"/>
          </a:p>
        </p:txBody>
      </p:sp>
    </p:spTree>
    <p:extLst>
      <p:ext uri="{BB962C8B-B14F-4D97-AF65-F5344CB8AC3E}">
        <p14:creationId xmlns:p14="http://schemas.microsoft.com/office/powerpoint/2010/main" val="18856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7C805-D513-4806-82B4-A672E7E3B32A}" type="datetime1">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EC78E-EF37-41FD-8CDF-22D607182F68}" type="slidenum">
              <a:rPr lang="en-US" smtClean="0"/>
              <a:t>‹#›</a:t>
            </a:fld>
            <a:endParaRPr lang="en-US"/>
          </a:p>
        </p:txBody>
      </p:sp>
    </p:spTree>
    <p:extLst>
      <p:ext uri="{BB962C8B-B14F-4D97-AF65-F5344CB8AC3E}">
        <p14:creationId xmlns:p14="http://schemas.microsoft.com/office/powerpoint/2010/main" val="1925312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fontAlgn="base">
              <a:spcBef>
                <a:spcPct val="0"/>
              </a:spcBef>
              <a:spcAft>
                <a:spcPct val="0"/>
              </a:spcAft>
              <a:defRPr>
                <a:latin typeface="Arial" pitchFamily="34" charset="0"/>
              </a:defRPr>
            </a:lvl1pPr>
          </a:lstStyle>
          <a:p>
            <a:pPr>
              <a:defRPr/>
            </a:pPr>
            <a:fld id="{9DC4E554-8EAA-47FB-BD76-64DB29AD62D2}" type="datetime1">
              <a:rPr lang="en-US" smtClean="0"/>
              <a:t>7/19/2019</a:t>
            </a:fld>
            <a:endParaRPr lang="en-US" dirty="0"/>
          </a:p>
        </p:txBody>
      </p:sp>
      <p:sp>
        <p:nvSpPr>
          <p:cNvPr id="6" name="Footer Placeholder 5"/>
          <p:cNvSpPr>
            <a:spLocks noGrp="1"/>
          </p:cNvSpPr>
          <p:nvPr>
            <p:ph type="ftr" sz="quarter" idx="11"/>
          </p:nvPr>
        </p:nvSpPr>
        <p:spPr/>
        <p:txBody>
          <a:bodyPr/>
          <a:lstStyle>
            <a:lvl1pPr defTabSz="685800" fontAlgn="base">
              <a:spcBef>
                <a:spcPct val="0"/>
              </a:spcBef>
              <a:spcAft>
                <a:spcPct val="0"/>
              </a:spcAft>
              <a:defRPr>
                <a:latin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685800" fontAlgn="base">
              <a:spcBef>
                <a:spcPct val="0"/>
              </a:spcBef>
              <a:spcAft>
                <a:spcPct val="0"/>
              </a:spcAft>
              <a:defRPr>
                <a:latin typeface="Arial" pitchFamily="34" charset="0"/>
              </a:defRPr>
            </a:lvl1pPr>
          </a:lstStyle>
          <a:p>
            <a:pPr>
              <a:defRPr/>
            </a:pPr>
            <a:fld id="{E3495320-CF6B-42D9-AA05-3548830C3A32}" type="slidenum">
              <a:rPr lang="en-US"/>
              <a:pPr>
                <a:defRPr/>
              </a:pPr>
              <a:t>‹#›</a:t>
            </a:fld>
            <a:endParaRPr lang="en-US" dirty="0"/>
          </a:p>
        </p:txBody>
      </p:sp>
    </p:spTree>
    <p:extLst>
      <p:ext uri="{BB962C8B-B14F-4D97-AF65-F5344CB8AC3E}">
        <p14:creationId xmlns:p14="http://schemas.microsoft.com/office/powerpoint/2010/main" val="4057935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fontAlgn="base">
              <a:spcBef>
                <a:spcPct val="0"/>
              </a:spcBef>
              <a:spcAft>
                <a:spcPct val="0"/>
              </a:spcAft>
              <a:defRPr>
                <a:latin typeface="Arial" pitchFamily="34" charset="0"/>
              </a:defRPr>
            </a:lvl1pPr>
          </a:lstStyle>
          <a:p>
            <a:pPr>
              <a:defRPr/>
            </a:pPr>
            <a:fld id="{E746A2F1-B50E-4035-88FB-4AF3D638774A}" type="datetime1">
              <a:rPr lang="en-US" smtClean="0"/>
              <a:t>7/19/2019</a:t>
            </a:fld>
            <a:endParaRPr lang="en-US" dirty="0"/>
          </a:p>
        </p:txBody>
      </p:sp>
      <p:sp>
        <p:nvSpPr>
          <p:cNvPr id="5" name="Footer Placeholder 4"/>
          <p:cNvSpPr>
            <a:spLocks noGrp="1"/>
          </p:cNvSpPr>
          <p:nvPr>
            <p:ph type="ftr" sz="quarter" idx="11"/>
          </p:nvPr>
        </p:nvSpPr>
        <p:spPr/>
        <p:txBody>
          <a:bodyPr/>
          <a:lstStyle>
            <a:lvl1pPr defTabSz="685800" fontAlgn="base">
              <a:spcBef>
                <a:spcPct val="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685800" fontAlgn="base">
              <a:spcBef>
                <a:spcPct val="0"/>
              </a:spcBef>
              <a:spcAft>
                <a:spcPct val="0"/>
              </a:spcAft>
              <a:defRPr>
                <a:latin typeface="Arial" pitchFamily="34" charset="0"/>
              </a:defRPr>
            </a:lvl1pPr>
          </a:lstStyle>
          <a:p>
            <a:pPr>
              <a:defRPr/>
            </a:pPr>
            <a:fld id="{5C6C911F-D9DA-49C8-9270-A441653514FD}" type="slidenum">
              <a:rPr lang="en-US"/>
              <a:pPr>
                <a:defRPr/>
              </a:pPr>
              <a:t>‹#›</a:t>
            </a:fld>
            <a:endParaRPr lang="en-US" dirty="0"/>
          </a:p>
        </p:txBody>
      </p:sp>
    </p:spTree>
    <p:extLst>
      <p:ext uri="{BB962C8B-B14F-4D97-AF65-F5344CB8AC3E}">
        <p14:creationId xmlns:p14="http://schemas.microsoft.com/office/powerpoint/2010/main" val="2229431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fontAlgn="base">
              <a:spcBef>
                <a:spcPct val="0"/>
              </a:spcBef>
              <a:spcAft>
                <a:spcPct val="0"/>
              </a:spcAft>
              <a:defRPr>
                <a:latin typeface="Arial" pitchFamily="34" charset="0"/>
              </a:defRPr>
            </a:lvl1pPr>
          </a:lstStyle>
          <a:p>
            <a:pPr>
              <a:defRPr/>
            </a:pPr>
            <a:fld id="{8F3C9AF1-E05F-4B8E-A0FC-F1D122E4FFEA}" type="datetime1">
              <a:rPr lang="en-US" smtClean="0"/>
              <a:t>7/19/2019</a:t>
            </a:fld>
            <a:endParaRPr lang="en-US" dirty="0"/>
          </a:p>
        </p:txBody>
      </p:sp>
      <p:sp>
        <p:nvSpPr>
          <p:cNvPr id="5" name="Footer Placeholder 4"/>
          <p:cNvSpPr>
            <a:spLocks noGrp="1"/>
          </p:cNvSpPr>
          <p:nvPr>
            <p:ph type="ftr" sz="quarter" idx="11"/>
          </p:nvPr>
        </p:nvSpPr>
        <p:spPr/>
        <p:txBody>
          <a:bodyPr/>
          <a:lstStyle>
            <a:lvl1pPr defTabSz="685800" fontAlgn="base">
              <a:spcBef>
                <a:spcPct val="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685800" fontAlgn="base">
              <a:spcBef>
                <a:spcPct val="0"/>
              </a:spcBef>
              <a:spcAft>
                <a:spcPct val="0"/>
              </a:spcAft>
              <a:defRPr>
                <a:latin typeface="Arial" pitchFamily="34" charset="0"/>
              </a:defRPr>
            </a:lvl1pPr>
          </a:lstStyle>
          <a:p>
            <a:pPr>
              <a:defRPr/>
            </a:pPr>
            <a:fld id="{201B5BC1-61C3-4102-9E0D-10A13D18C51C}" type="slidenum">
              <a:rPr lang="en-US"/>
              <a:pPr>
                <a:defRPr/>
              </a:pPr>
              <a:t>‹#›</a:t>
            </a:fld>
            <a:endParaRPr lang="en-US" dirty="0"/>
          </a:p>
        </p:txBody>
      </p:sp>
    </p:spTree>
    <p:extLst>
      <p:ext uri="{BB962C8B-B14F-4D97-AF65-F5344CB8AC3E}">
        <p14:creationId xmlns:p14="http://schemas.microsoft.com/office/powerpoint/2010/main" val="2725581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ubpage with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0"/>
            <a:ext cx="10972800" cy="1143000"/>
          </a:xfrm>
          <a:prstGeom prst="rect">
            <a:avLst/>
          </a:prstGeom>
        </p:spPr>
        <p:txBody>
          <a:bodyPr/>
          <a:lstStyle>
            <a:lvl1pPr>
              <a:defRPr>
                <a:latin typeface="Arial"/>
                <a:cs typeface="Arial"/>
              </a:defRPr>
            </a:lvl1pPr>
          </a:lstStyle>
          <a:p>
            <a:r>
              <a:rPr lang="en-US"/>
              <a:t>Click to edit Master title style</a:t>
            </a:r>
            <a:endParaRPr lang="en-US" dirty="0"/>
          </a:p>
        </p:txBody>
      </p:sp>
      <p:sp>
        <p:nvSpPr>
          <p:cNvPr id="7" name="Picture Placeholder 6"/>
          <p:cNvSpPr>
            <a:spLocks noGrp="1"/>
          </p:cNvSpPr>
          <p:nvPr>
            <p:ph type="pic" sz="quarter" idx="13"/>
          </p:nvPr>
        </p:nvSpPr>
        <p:spPr>
          <a:xfrm>
            <a:off x="609602" y="2994025"/>
            <a:ext cx="4857751" cy="3155950"/>
          </a:xfrm>
          <a:prstGeom prst="rect">
            <a:avLst/>
          </a:prstGeom>
        </p:spPr>
        <p:txBody>
          <a:bodyPr rtlCol="0">
            <a:normAutofit/>
          </a:bodyPr>
          <a:lstStyle/>
          <a:p>
            <a:pPr lvl="0"/>
            <a:r>
              <a:rPr lang="en-US" noProof="0" dirty="0"/>
              <a:t>Click icon to add picture</a:t>
            </a:r>
          </a:p>
        </p:txBody>
      </p:sp>
      <p:sp>
        <p:nvSpPr>
          <p:cNvPr id="9" name="Text Placeholder 8"/>
          <p:cNvSpPr>
            <a:spLocks noGrp="1"/>
          </p:cNvSpPr>
          <p:nvPr>
            <p:ph type="body" sz="quarter" idx="14"/>
          </p:nvPr>
        </p:nvSpPr>
        <p:spPr>
          <a:xfrm>
            <a:off x="5649384" y="2994025"/>
            <a:ext cx="5933016" cy="3155950"/>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4415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6"/>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p:txBody>
          <a:bodyPr/>
          <a:lstStyle>
            <a:lvl1pPr defTabSz="685800" fontAlgn="base">
              <a:spcBef>
                <a:spcPct val="0"/>
              </a:spcBef>
              <a:spcAft>
                <a:spcPct val="0"/>
              </a:spcAft>
              <a:defRPr>
                <a:latin typeface="Arial" pitchFamily="34" charset="0"/>
              </a:defRPr>
            </a:lvl1pPr>
          </a:lstStyle>
          <a:p>
            <a:pPr>
              <a:defRPr/>
            </a:pPr>
            <a:fld id="{9F334F86-7DA7-442F-A95C-BFF455148922}" type="datetime1">
              <a:rPr lang="en-US" smtClean="0"/>
              <a:t>7/19/2019</a:t>
            </a:fld>
            <a:endParaRPr lang="en-US" dirty="0"/>
          </a:p>
        </p:txBody>
      </p:sp>
      <p:sp>
        <p:nvSpPr>
          <p:cNvPr id="6" name="Rectangle 70"/>
          <p:cNvSpPr>
            <a:spLocks noGrp="1" noChangeArrowheads="1"/>
          </p:cNvSpPr>
          <p:nvPr>
            <p:ph type="ftr" sz="quarter" idx="11"/>
          </p:nvPr>
        </p:nvSpPr>
        <p:spPr/>
        <p:txBody>
          <a:bodyPr/>
          <a:lstStyle>
            <a:lvl1pPr defTabSz="685800" fontAlgn="base">
              <a:spcBef>
                <a:spcPct val="0"/>
              </a:spcBef>
              <a:spcAft>
                <a:spcPct val="0"/>
              </a:spcAft>
              <a:defRPr>
                <a:latin typeface="Arial" pitchFamily="34" charset="0"/>
              </a:defRPr>
            </a:lvl1pPr>
          </a:lstStyle>
          <a:p>
            <a:pPr>
              <a:defRPr/>
            </a:pPr>
            <a:endParaRPr lang="en-US" dirty="0"/>
          </a:p>
        </p:txBody>
      </p:sp>
      <p:sp>
        <p:nvSpPr>
          <p:cNvPr id="7" name="Rectangle 71"/>
          <p:cNvSpPr>
            <a:spLocks noGrp="1" noChangeArrowheads="1"/>
          </p:cNvSpPr>
          <p:nvPr>
            <p:ph type="sldNum" sz="quarter" idx="12"/>
          </p:nvPr>
        </p:nvSpPr>
        <p:spPr/>
        <p:txBody>
          <a:bodyPr/>
          <a:lstStyle>
            <a:lvl1pPr defTabSz="685800" fontAlgn="base">
              <a:spcBef>
                <a:spcPct val="0"/>
              </a:spcBef>
              <a:spcAft>
                <a:spcPct val="0"/>
              </a:spcAft>
              <a:defRPr>
                <a:latin typeface="Arial" pitchFamily="34" charset="0"/>
              </a:defRPr>
            </a:lvl1pPr>
          </a:lstStyle>
          <a:p>
            <a:pPr>
              <a:defRPr/>
            </a:pPr>
            <a:fld id="{DBA327FE-EC51-4E5A-9319-3A5F6229A365}" type="slidenum">
              <a:rPr lang="en-US"/>
              <a:pPr>
                <a:defRPr/>
              </a:pPr>
              <a:t>‹#›</a:t>
            </a:fld>
            <a:endParaRPr lang="en-US" dirty="0"/>
          </a:p>
        </p:txBody>
      </p:sp>
    </p:spTree>
    <p:extLst>
      <p:ext uri="{BB962C8B-B14F-4D97-AF65-F5344CB8AC3E}">
        <p14:creationId xmlns:p14="http://schemas.microsoft.com/office/powerpoint/2010/main" val="37790980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Sub Page with Tex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8000" y="1676400"/>
            <a:ext cx="11379200" cy="4876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1"/>
          </p:nvPr>
        </p:nvSpPr>
        <p:spPr/>
        <p:txBody>
          <a:bodyPr/>
          <a:lstStyle/>
          <a:p>
            <a:pPr>
              <a:defRPr/>
            </a:pPr>
            <a:fld id="{6C1205E8-04AC-4872-8637-3B3AB4ACB52F}" type="datetime1">
              <a:rPr lang="en-US" smtClean="0"/>
              <a:t>7/19/2019</a:t>
            </a:fld>
            <a:endParaRPr lang="en-US" dirty="0"/>
          </a:p>
        </p:txBody>
      </p:sp>
      <p:sp>
        <p:nvSpPr>
          <p:cNvPr id="4" name="Footer Placeholder 3"/>
          <p:cNvSpPr>
            <a:spLocks noGrp="1"/>
          </p:cNvSpPr>
          <p:nvPr>
            <p:ph type="ftr" sz="quarter" idx="12"/>
          </p:nvPr>
        </p:nvSpPr>
        <p:spPr/>
        <p:txBody>
          <a:bodyPr/>
          <a:lstStyle/>
          <a:p>
            <a:pPr>
              <a:defRPr/>
            </a:pPr>
            <a:endParaRPr lang="en-US" dirty="0"/>
          </a:p>
        </p:txBody>
      </p:sp>
      <p:sp>
        <p:nvSpPr>
          <p:cNvPr id="5" name="Slide Number Placeholder 4"/>
          <p:cNvSpPr>
            <a:spLocks noGrp="1"/>
          </p:cNvSpPr>
          <p:nvPr>
            <p:ph type="sldNum" sz="quarter" idx="13"/>
          </p:nvPr>
        </p:nvSpPr>
        <p:spPr/>
        <p:txBody>
          <a:bodyPr/>
          <a:lstStyle/>
          <a:p>
            <a:pPr>
              <a:defRPr/>
            </a:pPr>
            <a:fld id="{742C9352-88C0-47BF-A709-9AD67E822637}" type="slidenum">
              <a:rPr lang="en-US" smtClean="0"/>
              <a:pPr>
                <a:defRPr/>
              </a:pPr>
              <a:t>‹#›</a:t>
            </a:fld>
            <a:endParaRPr lang="en-US" dirty="0"/>
          </a:p>
        </p:txBody>
      </p:sp>
    </p:spTree>
    <p:extLst>
      <p:ext uri="{BB962C8B-B14F-4D97-AF65-F5344CB8AC3E}">
        <p14:creationId xmlns:p14="http://schemas.microsoft.com/office/powerpoint/2010/main" val="1876890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E74422A1-E573-4D7A-A822-92341CE0CA1C}" type="datetime1">
              <a:rPr lang="en-US" smtClean="0"/>
              <a:t>7/19/2019</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58D5C514-8408-4669-B1EB-5C52E72EA40E}" type="slidenum">
              <a:rPr lang="en-US"/>
              <a:pPr>
                <a:defRPr/>
              </a:pPr>
              <a:t>‹#›</a:t>
            </a:fld>
            <a:endParaRPr lang="en-US" dirty="0"/>
          </a:p>
        </p:txBody>
      </p:sp>
    </p:spTree>
    <p:extLst>
      <p:ext uri="{BB962C8B-B14F-4D97-AF65-F5344CB8AC3E}">
        <p14:creationId xmlns:p14="http://schemas.microsoft.com/office/powerpoint/2010/main" val="3221074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99C0E2DA-EF89-4EBD-895C-3B805D241712}" type="datetime1">
              <a:rPr lang="en-US" smtClean="0"/>
              <a:t>7/19/2019</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6ABFEF80-2ED6-4AE5-9F96-DEB74F3B7698}" type="slidenum">
              <a:rPr lang="en-US"/>
              <a:pPr>
                <a:defRPr/>
              </a:pPr>
              <a:t>‹#›</a:t>
            </a:fld>
            <a:endParaRPr lang="en-US" dirty="0"/>
          </a:p>
        </p:txBody>
      </p:sp>
    </p:spTree>
    <p:extLst>
      <p:ext uri="{BB962C8B-B14F-4D97-AF65-F5344CB8AC3E}">
        <p14:creationId xmlns:p14="http://schemas.microsoft.com/office/powerpoint/2010/main" val="391464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9319425D-D10B-447A-8A4B-55A3F30423E3}" type="datetime1">
              <a:rPr lang="en-US" smtClean="0"/>
              <a:t>7/19/2019</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310F6A5C-0A4E-4D5E-ADDE-9FEA2D08D9AC}" type="slidenum">
              <a:rPr lang="en-US"/>
              <a:pPr>
                <a:defRPr/>
              </a:pPr>
              <a:t>‹#›</a:t>
            </a:fld>
            <a:endParaRPr lang="en-US" dirty="0"/>
          </a:p>
        </p:txBody>
      </p:sp>
    </p:spTree>
    <p:extLst>
      <p:ext uri="{BB962C8B-B14F-4D97-AF65-F5344CB8AC3E}">
        <p14:creationId xmlns:p14="http://schemas.microsoft.com/office/powerpoint/2010/main" val="2538830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5573078A-0B05-43DC-BBE4-98698AC39847}" type="datetime1">
              <a:rPr lang="en-US" smtClean="0"/>
              <a:t>7/19/2019</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ED0F4860-F61E-49A9-BCB7-0329AE434186}" type="slidenum">
              <a:rPr lang="en-US"/>
              <a:pPr>
                <a:defRPr/>
              </a:pPr>
              <a:t>‹#›</a:t>
            </a:fld>
            <a:endParaRPr lang="en-US" dirty="0"/>
          </a:p>
        </p:txBody>
      </p:sp>
    </p:spTree>
    <p:extLst>
      <p:ext uri="{BB962C8B-B14F-4D97-AF65-F5344CB8AC3E}">
        <p14:creationId xmlns:p14="http://schemas.microsoft.com/office/powerpoint/2010/main" val="176292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790AB0-57CB-4CAD-80FC-D4E3F7FD985B}" type="datetime1">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EC78E-EF37-41FD-8CDF-22D607182F68}" type="slidenum">
              <a:rPr lang="en-US" smtClean="0"/>
              <a:t>‹#›</a:t>
            </a:fld>
            <a:endParaRPr lang="en-US"/>
          </a:p>
        </p:txBody>
      </p:sp>
    </p:spTree>
    <p:extLst>
      <p:ext uri="{BB962C8B-B14F-4D97-AF65-F5344CB8AC3E}">
        <p14:creationId xmlns:p14="http://schemas.microsoft.com/office/powerpoint/2010/main" val="3756355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3CA1E052-F088-4ED1-BC91-0A34B7254B02}" type="datetime1">
              <a:rPr lang="en-US" smtClean="0"/>
              <a:t>7/19/2019</a:t>
            </a:fld>
            <a:endParaRPr lang="en-US" dirty="0"/>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67E79DA0-89FA-405B-9E9B-FFE491A7EAE1}" type="slidenum">
              <a:rPr lang="en-US"/>
              <a:pPr>
                <a:defRPr/>
              </a:pPr>
              <a:t>‹#›</a:t>
            </a:fld>
            <a:endParaRPr lang="en-US" dirty="0"/>
          </a:p>
        </p:txBody>
      </p:sp>
    </p:spTree>
    <p:extLst>
      <p:ext uri="{BB962C8B-B14F-4D97-AF65-F5344CB8AC3E}">
        <p14:creationId xmlns:p14="http://schemas.microsoft.com/office/powerpoint/2010/main" val="3670687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7EAEA622-DD4A-4C54-84F8-CFFC461DE952}" type="datetime1">
              <a:rPr lang="en-US" smtClean="0"/>
              <a:t>7/19/2019</a:t>
            </a:fld>
            <a:endParaRPr lang="en-US" dirty="0"/>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A442A051-C18D-4E54-AA4F-70990DD97DE8}" type="slidenum">
              <a:rPr lang="en-US"/>
              <a:pPr>
                <a:defRPr/>
              </a:pPr>
              <a:t>‹#›</a:t>
            </a:fld>
            <a:endParaRPr lang="en-US" dirty="0"/>
          </a:p>
        </p:txBody>
      </p:sp>
    </p:spTree>
    <p:extLst>
      <p:ext uri="{BB962C8B-B14F-4D97-AF65-F5344CB8AC3E}">
        <p14:creationId xmlns:p14="http://schemas.microsoft.com/office/powerpoint/2010/main" val="1444110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315F1682-9585-4C2B-978C-2D0027EB46B0}" type="datetime1">
              <a:rPr lang="en-US" smtClean="0"/>
              <a:t>7/19/2019</a:t>
            </a:fld>
            <a:endParaRPr lang="en-US" dirty="0"/>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4F38488E-A5B4-41F0-B176-8B0BF31C8DD0}" type="slidenum">
              <a:rPr lang="en-US"/>
              <a:pPr>
                <a:defRPr/>
              </a:pPr>
              <a:t>‹#›</a:t>
            </a:fld>
            <a:endParaRPr lang="en-US" dirty="0"/>
          </a:p>
        </p:txBody>
      </p:sp>
    </p:spTree>
    <p:extLst>
      <p:ext uri="{BB962C8B-B14F-4D97-AF65-F5344CB8AC3E}">
        <p14:creationId xmlns:p14="http://schemas.microsoft.com/office/powerpoint/2010/main" val="4106846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638BA290-BC02-4C30-92F9-604247FFD5ED}" type="datetime1">
              <a:rPr lang="en-US" smtClean="0"/>
              <a:t>7/19/2019</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AEF5956D-AD9B-4BFE-A2AD-43BD3B7706FB}" type="slidenum">
              <a:rPr lang="en-US"/>
              <a:pPr>
                <a:defRPr/>
              </a:pPr>
              <a:t>‹#›</a:t>
            </a:fld>
            <a:endParaRPr lang="en-US" dirty="0"/>
          </a:p>
        </p:txBody>
      </p:sp>
    </p:spTree>
    <p:extLst>
      <p:ext uri="{BB962C8B-B14F-4D97-AF65-F5344CB8AC3E}">
        <p14:creationId xmlns:p14="http://schemas.microsoft.com/office/powerpoint/2010/main" val="2142789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E7CE4478-9802-445F-ABD6-440420DBE74B}" type="datetime1">
              <a:rPr lang="en-US" smtClean="0"/>
              <a:t>7/19/2019</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E3495320-CF6B-42D9-AA05-3548830C3A32}" type="slidenum">
              <a:rPr lang="en-US"/>
              <a:pPr>
                <a:defRPr/>
              </a:pPr>
              <a:t>‹#›</a:t>
            </a:fld>
            <a:endParaRPr lang="en-US" dirty="0"/>
          </a:p>
        </p:txBody>
      </p:sp>
    </p:spTree>
    <p:extLst>
      <p:ext uri="{BB962C8B-B14F-4D97-AF65-F5344CB8AC3E}">
        <p14:creationId xmlns:p14="http://schemas.microsoft.com/office/powerpoint/2010/main" val="3146780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8EEDA001-5B05-4E93-8FAF-48565D05362E}" type="datetime1">
              <a:rPr lang="en-US" smtClean="0"/>
              <a:t>7/19/2019</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5C6C911F-D9DA-49C8-9270-A441653514FD}" type="slidenum">
              <a:rPr lang="en-US"/>
              <a:pPr>
                <a:defRPr/>
              </a:pPr>
              <a:t>‹#›</a:t>
            </a:fld>
            <a:endParaRPr lang="en-US" dirty="0"/>
          </a:p>
        </p:txBody>
      </p:sp>
    </p:spTree>
    <p:extLst>
      <p:ext uri="{BB962C8B-B14F-4D97-AF65-F5344CB8AC3E}">
        <p14:creationId xmlns:p14="http://schemas.microsoft.com/office/powerpoint/2010/main" val="34086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75356BB3-4E71-470E-8A18-2A31A1A943DE}" type="datetime1">
              <a:rPr lang="en-US" smtClean="0"/>
              <a:t>7/19/2019</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201B5BC1-61C3-4102-9E0D-10A13D18C51C}" type="slidenum">
              <a:rPr lang="en-US"/>
              <a:pPr>
                <a:defRPr/>
              </a:pPr>
              <a:t>‹#›</a:t>
            </a:fld>
            <a:endParaRPr lang="en-US" dirty="0"/>
          </a:p>
        </p:txBody>
      </p:sp>
    </p:spTree>
    <p:extLst>
      <p:ext uri="{BB962C8B-B14F-4D97-AF65-F5344CB8AC3E}">
        <p14:creationId xmlns:p14="http://schemas.microsoft.com/office/powerpoint/2010/main" val="3134457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ub Page with Tex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84718" y="2176463"/>
            <a:ext cx="11186583" cy="4273550"/>
          </a:xfrm>
          <a:prstGeom prst="rect">
            <a:avLst/>
          </a:prstGeom>
        </p:spPr>
        <p:txBody>
          <a:bodyPr/>
          <a:lstStyle>
            <a:lvl1pPr>
              <a:defRPr>
                <a:latin typeface="+mn-lt"/>
                <a:cs typeface="Arial"/>
              </a:defRPr>
            </a:lvl1pPr>
            <a:lvl2pPr>
              <a:defRPr>
                <a:latin typeface="+mn-lt"/>
                <a:cs typeface="Arial"/>
              </a:defRPr>
            </a:lvl2pPr>
            <a:lvl3pPr>
              <a:defRPr>
                <a:latin typeface="+mn-lt"/>
                <a:cs typeface="Arial"/>
              </a:defRPr>
            </a:lvl3pPr>
            <a:lvl4pPr>
              <a:defRPr>
                <a:latin typeface="+mn-lt"/>
                <a:cs typeface="Arial"/>
              </a:defRPr>
            </a:lvl4pPr>
            <a:lvl5pPr>
              <a:defRPr>
                <a:latin typeface="+mn-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27987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ubpage with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0"/>
            <a:ext cx="10972800" cy="1143000"/>
          </a:xfrm>
          <a:prstGeom prst="rect">
            <a:avLst/>
          </a:prstGeom>
        </p:spPr>
        <p:txBody>
          <a:bodyPr/>
          <a:lstStyle>
            <a:lvl1pPr>
              <a:defRPr>
                <a:latin typeface="Arial"/>
                <a:cs typeface="Arial"/>
              </a:defRPr>
            </a:lvl1pPr>
          </a:lstStyle>
          <a:p>
            <a:r>
              <a:rPr lang="en-US"/>
              <a:t>Click to edit Master title style</a:t>
            </a:r>
            <a:endParaRPr lang="en-US" dirty="0"/>
          </a:p>
        </p:txBody>
      </p:sp>
      <p:sp>
        <p:nvSpPr>
          <p:cNvPr id="7" name="Picture Placeholder 6"/>
          <p:cNvSpPr>
            <a:spLocks noGrp="1"/>
          </p:cNvSpPr>
          <p:nvPr>
            <p:ph type="pic" sz="quarter" idx="13"/>
          </p:nvPr>
        </p:nvSpPr>
        <p:spPr>
          <a:xfrm>
            <a:off x="609601" y="2994025"/>
            <a:ext cx="4857751" cy="3155950"/>
          </a:xfrm>
          <a:prstGeom prst="rect">
            <a:avLst/>
          </a:prstGeom>
        </p:spPr>
        <p:txBody>
          <a:bodyPr rtlCol="0">
            <a:normAutofit/>
          </a:bodyPr>
          <a:lstStyle/>
          <a:p>
            <a:pPr lvl="0"/>
            <a:r>
              <a:rPr lang="en-US" noProof="0" dirty="0"/>
              <a:t>Click icon to add picture</a:t>
            </a:r>
          </a:p>
        </p:txBody>
      </p:sp>
      <p:sp>
        <p:nvSpPr>
          <p:cNvPr id="9" name="Text Placeholder 8"/>
          <p:cNvSpPr>
            <a:spLocks noGrp="1"/>
          </p:cNvSpPr>
          <p:nvPr>
            <p:ph type="body" sz="quarter" idx="14"/>
          </p:nvPr>
        </p:nvSpPr>
        <p:spPr>
          <a:xfrm>
            <a:off x="5649384" y="2994025"/>
            <a:ext cx="5933016" cy="3155950"/>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5554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DA8EAFB6-9262-47DF-8E09-63C8EAD3A6C0}" type="datetime1">
              <a:rPr lang="en-US" smtClean="0"/>
              <a:t>7/19/2019</a:t>
            </a:fld>
            <a:endParaRPr lang="en-US" dirty="0"/>
          </a:p>
        </p:txBody>
      </p:sp>
      <p:sp>
        <p:nvSpPr>
          <p:cNvPr id="6" name="Rectangle 70"/>
          <p:cNvSpPr>
            <a:spLocks noGrp="1" noChangeArrowheads="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dirty="0"/>
          </a:p>
        </p:txBody>
      </p:sp>
      <p:sp>
        <p:nvSpPr>
          <p:cNvPr id="7" name="Rectangle 71"/>
          <p:cNvSpPr>
            <a:spLocks noGrp="1" noChangeArrowheads="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DBA327FE-EC51-4E5A-9319-3A5F6229A365}" type="slidenum">
              <a:rPr lang="en-US"/>
              <a:pPr>
                <a:defRPr/>
              </a:pPr>
              <a:t>‹#›</a:t>
            </a:fld>
            <a:endParaRPr lang="en-US" dirty="0"/>
          </a:p>
        </p:txBody>
      </p:sp>
    </p:spTree>
    <p:extLst>
      <p:ext uri="{BB962C8B-B14F-4D97-AF65-F5344CB8AC3E}">
        <p14:creationId xmlns:p14="http://schemas.microsoft.com/office/powerpoint/2010/main" val="862605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AE6342-A6A1-4087-8D9D-BB24DE144048}" type="datetime1">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EC78E-EF37-41FD-8CDF-22D607182F68}" type="slidenum">
              <a:rPr lang="en-US" smtClean="0"/>
              <a:t>‹#›</a:t>
            </a:fld>
            <a:endParaRPr lang="en-US"/>
          </a:p>
        </p:txBody>
      </p:sp>
    </p:spTree>
    <p:extLst>
      <p:ext uri="{BB962C8B-B14F-4D97-AF65-F5344CB8AC3E}">
        <p14:creationId xmlns:p14="http://schemas.microsoft.com/office/powerpoint/2010/main" val="2580453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Sub Page with Tex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8000" y="1676400"/>
            <a:ext cx="11379200" cy="4876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1"/>
          </p:nvPr>
        </p:nvSpPr>
        <p:spPr/>
        <p:txBody>
          <a:bodyPr/>
          <a:lstStyle/>
          <a:p>
            <a:pPr>
              <a:defRPr/>
            </a:pPr>
            <a:fld id="{FFC18A74-C645-4E2C-B892-21F06694F2D5}" type="datetime1">
              <a:rPr lang="en-US" smtClean="0"/>
              <a:t>7/19/2019</a:t>
            </a:fld>
            <a:endParaRPr lang="en-US" dirty="0"/>
          </a:p>
        </p:txBody>
      </p:sp>
      <p:sp>
        <p:nvSpPr>
          <p:cNvPr id="4" name="Footer Placeholder 3"/>
          <p:cNvSpPr>
            <a:spLocks noGrp="1"/>
          </p:cNvSpPr>
          <p:nvPr>
            <p:ph type="ftr" sz="quarter" idx="12"/>
          </p:nvPr>
        </p:nvSpPr>
        <p:spPr/>
        <p:txBody>
          <a:bodyPr/>
          <a:lstStyle/>
          <a:p>
            <a:pPr>
              <a:defRPr/>
            </a:pPr>
            <a:endParaRPr lang="en-US" dirty="0"/>
          </a:p>
        </p:txBody>
      </p:sp>
      <p:sp>
        <p:nvSpPr>
          <p:cNvPr id="5" name="Slide Number Placeholder 4"/>
          <p:cNvSpPr>
            <a:spLocks noGrp="1"/>
          </p:cNvSpPr>
          <p:nvPr>
            <p:ph type="sldNum" sz="quarter" idx="13"/>
          </p:nvPr>
        </p:nvSpPr>
        <p:spPr/>
        <p:txBody>
          <a:bodyPr/>
          <a:lstStyle/>
          <a:p>
            <a:pPr>
              <a:defRPr/>
            </a:pPr>
            <a:fld id="{742C9352-88C0-47BF-A709-9AD67E822637}" type="slidenum">
              <a:rPr lang="en-US" smtClean="0"/>
              <a:pPr>
                <a:defRPr/>
              </a:pPr>
              <a:t>‹#›</a:t>
            </a:fld>
            <a:endParaRPr lang="en-US" dirty="0"/>
          </a:p>
        </p:txBody>
      </p:sp>
    </p:spTree>
    <p:extLst>
      <p:ext uri="{BB962C8B-B14F-4D97-AF65-F5344CB8AC3E}">
        <p14:creationId xmlns:p14="http://schemas.microsoft.com/office/powerpoint/2010/main" val="1761332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0" indent="0" algn="ctr">
              <a:buNone/>
              <a:defRPr>
                <a:solidFill>
                  <a:schemeClr val="tx1">
                    <a:tint val="75000"/>
                  </a:schemeClr>
                </a:solidFill>
              </a:defRPr>
            </a:lvl2pPr>
            <a:lvl3pPr marL="914360" indent="0" algn="ctr">
              <a:buNone/>
              <a:defRPr>
                <a:solidFill>
                  <a:schemeClr val="tx1">
                    <a:tint val="75000"/>
                  </a:schemeClr>
                </a:solidFill>
              </a:defRPr>
            </a:lvl3pPr>
            <a:lvl4pPr marL="1371540" indent="0" algn="ctr">
              <a:buNone/>
              <a:defRPr>
                <a:solidFill>
                  <a:schemeClr val="tx1">
                    <a:tint val="75000"/>
                  </a:schemeClr>
                </a:solidFill>
              </a:defRPr>
            </a:lvl4pPr>
            <a:lvl5pPr marL="1828720" indent="0" algn="ctr">
              <a:buNone/>
              <a:defRPr>
                <a:solidFill>
                  <a:schemeClr val="tx1">
                    <a:tint val="75000"/>
                  </a:schemeClr>
                </a:solidFill>
              </a:defRPr>
            </a:lvl5pPr>
            <a:lvl6pPr marL="2285900" indent="0" algn="ctr">
              <a:buNone/>
              <a:defRPr>
                <a:solidFill>
                  <a:schemeClr val="tx1">
                    <a:tint val="75000"/>
                  </a:schemeClr>
                </a:solidFill>
              </a:defRPr>
            </a:lvl6pPr>
            <a:lvl7pPr marL="2743080" indent="0" algn="ctr">
              <a:buNone/>
              <a:defRPr>
                <a:solidFill>
                  <a:schemeClr val="tx1">
                    <a:tint val="75000"/>
                  </a:schemeClr>
                </a:solidFill>
              </a:defRPr>
            </a:lvl7pPr>
            <a:lvl8pPr marL="3200258" indent="0" algn="ctr">
              <a:buNone/>
              <a:defRPr>
                <a:solidFill>
                  <a:schemeClr val="tx1">
                    <a:tint val="75000"/>
                  </a:schemeClr>
                </a:solidFill>
              </a:defRPr>
            </a:lvl8pPr>
            <a:lvl9pPr marL="36574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7/19/2019</a:t>
            </a:fld>
            <a:endParaRPr lang="en-US"/>
          </a:p>
        </p:txBody>
      </p:sp>
      <p:sp>
        <p:nvSpPr>
          <p:cNvPr id="5" name="Footer Placeholder 4"/>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313A70EC-2C16-4F26-9B1D-5EF6F7DAECDA}" type="slidenum">
              <a:rPr lang="en-US"/>
              <a:pPr>
                <a:defRPr/>
              </a:pPr>
              <a:t>‹#›</a:t>
            </a:fld>
            <a:endParaRPr lang="en-US"/>
          </a:p>
        </p:txBody>
      </p:sp>
    </p:spTree>
    <p:extLst>
      <p:ext uri="{BB962C8B-B14F-4D97-AF65-F5344CB8AC3E}">
        <p14:creationId xmlns:p14="http://schemas.microsoft.com/office/powerpoint/2010/main" val="1322782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DE1B52A4-8CBA-45C5-8988-4430647A9116}" type="slidenum">
              <a:rPr lang="en-US"/>
              <a:pPr>
                <a:defRPr/>
              </a:pPr>
              <a:t>‹#›</a:t>
            </a:fld>
            <a:endParaRPr lang="en-US"/>
          </a:p>
        </p:txBody>
      </p:sp>
    </p:spTree>
    <p:extLst>
      <p:ext uri="{BB962C8B-B14F-4D97-AF65-F5344CB8AC3E}">
        <p14:creationId xmlns:p14="http://schemas.microsoft.com/office/powerpoint/2010/main" val="541046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0" indent="0">
              <a:buNone/>
              <a:defRPr sz="1800">
                <a:solidFill>
                  <a:schemeClr val="tx1">
                    <a:tint val="75000"/>
                  </a:schemeClr>
                </a:solidFill>
              </a:defRPr>
            </a:lvl2pPr>
            <a:lvl3pPr marL="914360" indent="0">
              <a:buNone/>
              <a:defRPr sz="1600">
                <a:solidFill>
                  <a:schemeClr val="tx1">
                    <a:tint val="75000"/>
                  </a:schemeClr>
                </a:solidFill>
              </a:defRPr>
            </a:lvl3pPr>
            <a:lvl4pPr marL="1371540" indent="0">
              <a:buNone/>
              <a:defRPr sz="1400">
                <a:solidFill>
                  <a:schemeClr val="tx1">
                    <a:tint val="75000"/>
                  </a:schemeClr>
                </a:solidFill>
              </a:defRPr>
            </a:lvl4pPr>
            <a:lvl5pPr marL="1828720" indent="0">
              <a:buNone/>
              <a:defRPr sz="1400">
                <a:solidFill>
                  <a:schemeClr val="tx1">
                    <a:tint val="75000"/>
                  </a:schemeClr>
                </a:solidFill>
              </a:defRPr>
            </a:lvl5pPr>
            <a:lvl6pPr marL="2285900" indent="0">
              <a:buNone/>
              <a:defRPr sz="1400">
                <a:solidFill>
                  <a:schemeClr val="tx1">
                    <a:tint val="75000"/>
                  </a:schemeClr>
                </a:solidFill>
              </a:defRPr>
            </a:lvl6pPr>
            <a:lvl7pPr marL="2743080" indent="0">
              <a:buNone/>
              <a:defRPr sz="1400">
                <a:solidFill>
                  <a:schemeClr val="tx1">
                    <a:tint val="75000"/>
                  </a:schemeClr>
                </a:solidFill>
              </a:defRPr>
            </a:lvl7pPr>
            <a:lvl8pPr marL="3200258" indent="0">
              <a:buNone/>
              <a:defRPr sz="1400">
                <a:solidFill>
                  <a:schemeClr val="tx1">
                    <a:tint val="75000"/>
                  </a:schemeClr>
                </a:solidFill>
              </a:defRPr>
            </a:lvl8pPr>
            <a:lvl9pPr marL="365743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7/19/2019</a:t>
            </a:fld>
            <a:endParaRPr lang="en-US"/>
          </a:p>
        </p:txBody>
      </p:sp>
      <p:sp>
        <p:nvSpPr>
          <p:cNvPr id="5" name="Footer Placeholder 4"/>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0FCB7FE9-947B-476D-B6C0-ABDD9231E002}" type="slidenum">
              <a:rPr lang="en-US"/>
              <a:pPr>
                <a:defRPr/>
              </a:pPr>
              <a:t>‹#›</a:t>
            </a:fld>
            <a:endParaRPr lang="en-US"/>
          </a:p>
        </p:txBody>
      </p:sp>
    </p:spTree>
    <p:extLst>
      <p:ext uri="{BB962C8B-B14F-4D97-AF65-F5344CB8AC3E}">
        <p14:creationId xmlns:p14="http://schemas.microsoft.com/office/powerpoint/2010/main" val="34548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5600" y="3200403"/>
            <a:ext cx="14528800"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357600" y="3200403"/>
            <a:ext cx="14528800"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7/19/2019</a:t>
            </a:fld>
            <a:endParaRPr lang="en-US"/>
          </a:p>
        </p:txBody>
      </p:sp>
      <p:sp>
        <p:nvSpPr>
          <p:cNvPr id="6" name="Footer Placeholder 5"/>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0CE6B780-7C4E-4C51-AF86-3BD144DAA820}" type="slidenum">
              <a:rPr lang="en-US"/>
              <a:pPr>
                <a:defRPr/>
              </a:pPr>
              <a:t>‹#›</a:t>
            </a:fld>
            <a:endParaRPr lang="en-US"/>
          </a:p>
        </p:txBody>
      </p:sp>
    </p:spTree>
    <p:extLst>
      <p:ext uri="{BB962C8B-B14F-4D97-AF65-F5344CB8AC3E}">
        <p14:creationId xmlns:p14="http://schemas.microsoft.com/office/powerpoint/2010/main" val="2199812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58" indent="0">
              <a:buNone/>
              <a:defRPr sz="1600" b="1"/>
            </a:lvl8pPr>
            <a:lvl9pPr marL="365743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58" indent="0">
              <a:buNone/>
              <a:defRPr sz="1600" b="1"/>
            </a:lvl8pPr>
            <a:lvl9pPr marL="36574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7/19/2019</a:t>
            </a:fld>
            <a:endParaRPr lang="en-US"/>
          </a:p>
        </p:txBody>
      </p:sp>
      <p:sp>
        <p:nvSpPr>
          <p:cNvPr id="8" name="Footer Placeholder 7"/>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5252D385-0385-46CB-8063-E3F6D5119834}" type="slidenum">
              <a:rPr lang="en-US"/>
              <a:pPr>
                <a:defRPr/>
              </a:pPr>
              <a:t>‹#›</a:t>
            </a:fld>
            <a:endParaRPr lang="en-US"/>
          </a:p>
        </p:txBody>
      </p:sp>
    </p:spTree>
    <p:extLst>
      <p:ext uri="{BB962C8B-B14F-4D97-AF65-F5344CB8AC3E}">
        <p14:creationId xmlns:p14="http://schemas.microsoft.com/office/powerpoint/2010/main" val="901075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7/19/2019</a:t>
            </a:fld>
            <a:endParaRPr lang="en-US"/>
          </a:p>
        </p:txBody>
      </p:sp>
      <p:sp>
        <p:nvSpPr>
          <p:cNvPr id="4" name="Footer Placeholder 3"/>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CD061317-52AC-40E1-8588-5D67872019A3}" type="slidenum">
              <a:rPr lang="en-US"/>
              <a:pPr>
                <a:defRPr/>
              </a:pPr>
              <a:t>‹#›</a:t>
            </a:fld>
            <a:endParaRPr lang="en-US"/>
          </a:p>
        </p:txBody>
      </p:sp>
    </p:spTree>
    <p:extLst>
      <p:ext uri="{BB962C8B-B14F-4D97-AF65-F5344CB8AC3E}">
        <p14:creationId xmlns:p14="http://schemas.microsoft.com/office/powerpoint/2010/main" val="672121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7/19/2019</a:t>
            </a:fld>
            <a:endParaRPr lang="en-US"/>
          </a:p>
        </p:txBody>
      </p:sp>
      <p:sp>
        <p:nvSpPr>
          <p:cNvPr id="3" name="Footer Placeholder 2"/>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8726479E-1531-4D86-8883-C03079C25AC0}" type="slidenum">
              <a:rPr lang="en-US"/>
              <a:pPr>
                <a:defRPr/>
              </a:pPr>
              <a:t>‹#›</a:t>
            </a:fld>
            <a:endParaRPr lang="en-US"/>
          </a:p>
        </p:txBody>
      </p:sp>
    </p:spTree>
    <p:extLst>
      <p:ext uri="{BB962C8B-B14F-4D97-AF65-F5344CB8AC3E}">
        <p14:creationId xmlns:p14="http://schemas.microsoft.com/office/powerpoint/2010/main" val="2892944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180" indent="0">
              <a:buNone/>
              <a:defRPr sz="1200"/>
            </a:lvl2pPr>
            <a:lvl3pPr marL="914360" indent="0">
              <a:buNone/>
              <a:defRPr sz="1000"/>
            </a:lvl3pPr>
            <a:lvl4pPr marL="1371540" indent="0">
              <a:buNone/>
              <a:defRPr sz="900"/>
            </a:lvl4pPr>
            <a:lvl5pPr marL="1828720" indent="0">
              <a:buNone/>
              <a:defRPr sz="900"/>
            </a:lvl5pPr>
            <a:lvl6pPr marL="2285900" indent="0">
              <a:buNone/>
              <a:defRPr sz="900"/>
            </a:lvl6pPr>
            <a:lvl7pPr marL="2743080" indent="0">
              <a:buNone/>
              <a:defRPr sz="900"/>
            </a:lvl7pPr>
            <a:lvl8pPr marL="3200258" indent="0">
              <a:buNone/>
              <a:defRPr sz="900"/>
            </a:lvl8pPr>
            <a:lvl9pPr marL="365743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7/19/2019</a:t>
            </a:fld>
            <a:endParaRPr lang="en-US"/>
          </a:p>
        </p:txBody>
      </p:sp>
      <p:sp>
        <p:nvSpPr>
          <p:cNvPr id="6" name="Footer Placeholder 5"/>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F4B1944B-2136-436E-8351-6416FBE5D4D4}" type="slidenum">
              <a:rPr lang="en-US"/>
              <a:pPr>
                <a:defRPr/>
              </a:pPr>
              <a:t>‹#›</a:t>
            </a:fld>
            <a:endParaRPr lang="en-US"/>
          </a:p>
        </p:txBody>
      </p:sp>
    </p:spTree>
    <p:extLst>
      <p:ext uri="{BB962C8B-B14F-4D97-AF65-F5344CB8AC3E}">
        <p14:creationId xmlns:p14="http://schemas.microsoft.com/office/powerpoint/2010/main" val="2772398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58" indent="0">
              <a:buNone/>
              <a:defRPr sz="2000"/>
            </a:lvl8pPr>
            <a:lvl9pPr marL="365743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0" indent="0">
              <a:buNone/>
              <a:defRPr sz="1200"/>
            </a:lvl2pPr>
            <a:lvl3pPr marL="914360" indent="0">
              <a:buNone/>
              <a:defRPr sz="1000"/>
            </a:lvl3pPr>
            <a:lvl4pPr marL="1371540" indent="0">
              <a:buNone/>
              <a:defRPr sz="900"/>
            </a:lvl4pPr>
            <a:lvl5pPr marL="1828720" indent="0">
              <a:buNone/>
              <a:defRPr sz="900"/>
            </a:lvl5pPr>
            <a:lvl6pPr marL="2285900" indent="0">
              <a:buNone/>
              <a:defRPr sz="900"/>
            </a:lvl6pPr>
            <a:lvl7pPr marL="2743080" indent="0">
              <a:buNone/>
              <a:defRPr sz="900"/>
            </a:lvl7pPr>
            <a:lvl8pPr marL="3200258" indent="0">
              <a:buNone/>
              <a:defRPr sz="900"/>
            </a:lvl8pPr>
            <a:lvl9pPr marL="365743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7/19/2019</a:t>
            </a:fld>
            <a:endParaRPr lang="en-US"/>
          </a:p>
        </p:txBody>
      </p:sp>
      <p:sp>
        <p:nvSpPr>
          <p:cNvPr id="6" name="Footer Placeholder 5"/>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9EBB68FC-F460-4BFB-80C0-38C1811A6BCA}" type="slidenum">
              <a:rPr lang="en-US"/>
              <a:pPr>
                <a:defRPr/>
              </a:pPr>
              <a:t>‹#›</a:t>
            </a:fld>
            <a:endParaRPr lang="en-US"/>
          </a:p>
        </p:txBody>
      </p:sp>
    </p:spTree>
    <p:extLst>
      <p:ext uri="{BB962C8B-B14F-4D97-AF65-F5344CB8AC3E}">
        <p14:creationId xmlns:p14="http://schemas.microsoft.com/office/powerpoint/2010/main" val="1015852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CDBAE-9F48-433B-8721-AF9867EAB9BE}" type="datetime1">
              <a:rPr lang="en-US" smtClean="0"/>
              <a:t>7/19/2019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2EC78E-EF37-41FD-8CDF-22D607182F68}" type="slidenum">
              <a:rPr lang="en-US" smtClean="0"/>
              <a:t>‹#›</a:t>
            </a:fld>
            <a:endParaRPr lang="en-US"/>
          </a:p>
        </p:txBody>
      </p:sp>
    </p:spTree>
    <p:extLst>
      <p:ext uri="{BB962C8B-B14F-4D97-AF65-F5344CB8AC3E}">
        <p14:creationId xmlns:p14="http://schemas.microsoft.com/office/powerpoint/2010/main" val="8899506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7/19/2019</a:t>
            </a:fld>
            <a:endParaRPr lang="en-US"/>
          </a:p>
        </p:txBody>
      </p:sp>
      <p:sp>
        <p:nvSpPr>
          <p:cNvPr id="5" name="Footer Placeholder 4"/>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B0AFA27D-F422-42E9-8FA1-4B2A346D5C8F}" type="slidenum">
              <a:rPr lang="en-US"/>
              <a:pPr>
                <a:defRPr/>
              </a:pPr>
              <a:t>‹#›</a:t>
            </a:fld>
            <a:endParaRPr lang="en-US"/>
          </a:p>
        </p:txBody>
      </p:sp>
    </p:spTree>
    <p:extLst>
      <p:ext uri="{BB962C8B-B14F-4D97-AF65-F5344CB8AC3E}">
        <p14:creationId xmlns:p14="http://schemas.microsoft.com/office/powerpoint/2010/main" val="4031403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71200" y="549275"/>
            <a:ext cx="7315200"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25600" y="549275"/>
            <a:ext cx="2174240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914400">
              <a:defRPr>
                <a:solidFill>
                  <a:prstClr val="black">
                    <a:tint val="75000"/>
                  </a:prstClr>
                </a:solidFill>
                <a:latin typeface="Arial" pitchFamily="34" charset="0"/>
              </a:defRPr>
            </a:lvl1pPr>
          </a:lstStyle>
          <a:p>
            <a:pPr>
              <a:defRPr/>
            </a:pPr>
            <a:fld id="{E75C883B-9D48-4027-BF7B-3825C739515B}" type="datetimeFigureOut">
              <a:rPr lang="en-US"/>
              <a:pPr>
                <a:defRPr/>
              </a:pPr>
              <a:t>7/19/2019</a:t>
            </a:fld>
            <a:endParaRPr lang="en-US"/>
          </a:p>
        </p:txBody>
      </p:sp>
      <p:sp>
        <p:nvSpPr>
          <p:cNvPr id="5" name="Footer Placeholder 4"/>
          <p:cNvSpPr>
            <a:spLocks noGrp="1"/>
          </p:cNvSpPr>
          <p:nvPr>
            <p:ph type="ftr" sz="quarter" idx="11"/>
          </p:nvPr>
        </p:nvSpPr>
        <p:spPr/>
        <p:txBody>
          <a:bodyPr rtlCol="0"/>
          <a:lstStyle>
            <a:lvl1pPr defTabSz="914400">
              <a:defRPr>
                <a:solidFill>
                  <a:prstClr val="black">
                    <a:tint val="75000"/>
                  </a:prstClr>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914400">
              <a:defRPr>
                <a:solidFill>
                  <a:prstClr val="black">
                    <a:tint val="75000"/>
                  </a:prstClr>
                </a:solidFill>
                <a:latin typeface="Arial" pitchFamily="34" charset="0"/>
              </a:defRPr>
            </a:lvl1pPr>
          </a:lstStyle>
          <a:p>
            <a:pPr>
              <a:defRPr/>
            </a:pPr>
            <a:fld id="{4457AB43-3AC6-461D-A9B8-C8A47CB2AB4B}" type="slidenum">
              <a:rPr lang="en-US"/>
              <a:pPr>
                <a:defRPr/>
              </a:pPr>
              <a:t>‹#›</a:t>
            </a:fld>
            <a:endParaRPr lang="en-US"/>
          </a:p>
        </p:txBody>
      </p:sp>
    </p:spTree>
    <p:extLst>
      <p:ext uri="{BB962C8B-B14F-4D97-AF65-F5344CB8AC3E}">
        <p14:creationId xmlns:p14="http://schemas.microsoft.com/office/powerpoint/2010/main" val="1974042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E1EE259-5753-4937-B553-570C1979300F}" type="datetime1">
              <a:rPr lang="en-US" smtClean="0"/>
              <a:pPr/>
              <a:t>7/19/2019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42784EB-FCF6-4189-BA8F-5761F1FA5CFD}" type="slidenum">
              <a:rPr lang="en-US" smtClean="0"/>
              <a:pPr/>
              <a:t>‹#›</a:t>
            </a:fld>
            <a:endParaRPr lang="en-US" dirty="0"/>
          </a:p>
        </p:txBody>
      </p:sp>
    </p:spTree>
    <p:extLst>
      <p:ext uri="{BB962C8B-B14F-4D97-AF65-F5344CB8AC3E}">
        <p14:creationId xmlns:p14="http://schemas.microsoft.com/office/powerpoint/2010/main" val="15991585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AE8983-C904-4037-AF8C-40B2FEF20EA9}" type="datetime1">
              <a:rPr lang="en-US" smtClean="0"/>
              <a:pPr/>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2784EB-FCF6-4189-BA8F-5761F1FA5CFD}"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895733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1DF501E-9A15-4E7B-B40C-850BA7FCD2C3}" type="datetime1">
              <a:rPr lang="en-US" smtClean="0"/>
              <a:pPr/>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2784EB-FCF6-4189-BA8F-5761F1FA5CFD}"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2369154643"/>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8AB840-0241-4AE0-8431-2E9EA6F00128}" type="datetime1">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2784EB-FCF6-4189-BA8F-5761F1FA5CFD}"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972648779"/>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4F71473-1E7C-4A67-AC0D-A601ADA4485E}" type="datetime1">
              <a:rPr lang="en-US" smtClean="0"/>
              <a:pPr/>
              <a:t>7/19/2019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2784EB-FCF6-4189-BA8F-5761F1FA5CFD}" type="slidenum">
              <a:rPr lang="en-US" smtClean="0"/>
              <a:pPr/>
              <a:t>‹#›</a:t>
            </a:fld>
            <a:endParaRPr lang="en-US" dirty="0"/>
          </a:p>
        </p:txBody>
      </p:sp>
    </p:spTree>
    <p:extLst>
      <p:ext uri="{BB962C8B-B14F-4D97-AF65-F5344CB8AC3E}">
        <p14:creationId xmlns:p14="http://schemas.microsoft.com/office/powerpoint/2010/main" val="401877464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9C9308-CFA4-47C4-8C6C-3440837A81CE}" type="datetime1">
              <a:rPr lang="en-US" smtClean="0"/>
              <a:pPr/>
              <a:t>7/19/2019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2784EB-FCF6-4189-BA8F-5761F1FA5CFD}"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261170112"/>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6888-5107-4537-9C4E-104DD2880BDC}" type="datetime1">
              <a:rPr lang="en-US" smtClean="0"/>
              <a:pPr/>
              <a:t>7/19/2019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2784EB-FCF6-4189-BA8F-5761F1FA5CFD}" type="slidenum">
              <a:rPr lang="en-US" smtClean="0"/>
              <a:pPr/>
              <a:t>‹#›</a:t>
            </a:fld>
            <a:endParaRPr lang="en-US" dirty="0"/>
          </a:p>
        </p:txBody>
      </p:sp>
    </p:spTree>
    <p:extLst>
      <p:ext uri="{BB962C8B-B14F-4D97-AF65-F5344CB8AC3E}">
        <p14:creationId xmlns:p14="http://schemas.microsoft.com/office/powerpoint/2010/main" val="3149683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AD17D1C3-2E0A-4EE5-AF16-48B8B0EA10A3}" type="datetime1">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2784EB-FCF6-4189-BA8F-5761F1FA5CFD}" type="slidenum">
              <a:rPr lang="en-US" smtClean="0"/>
              <a:pPr/>
              <a:t>‹#›</a:t>
            </a:fld>
            <a:endParaRPr lang="en-US" dirty="0"/>
          </a:p>
        </p:txBody>
      </p:sp>
    </p:spTree>
    <p:extLst>
      <p:ext uri="{BB962C8B-B14F-4D97-AF65-F5344CB8AC3E}">
        <p14:creationId xmlns:p14="http://schemas.microsoft.com/office/powerpoint/2010/main" val="191688278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6DE6F4-B553-47C6-8824-330CF7DEAB63}" type="datetime1">
              <a:rPr lang="en-US" smtClean="0"/>
              <a:t>7/19/2019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2EC78E-EF37-41FD-8CDF-22D607182F68}" type="slidenum">
              <a:rPr lang="en-US" smtClean="0"/>
              <a:t>‹#›</a:t>
            </a:fld>
            <a:endParaRPr lang="en-US"/>
          </a:p>
        </p:txBody>
      </p:sp>
    </p:spTree>
    <p:extLst>
      <p:ext uri="{BB962C8B-B14F-4D97-AF65-F5344CB8AC3E}">
        <p14:creationId xmlns:p14="http://schemas.microsoft.com/office/powerpoint/2010/main" val="18532936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51C595E1-DE11-41B5-9731-B5C3AD491106}" type="datetime1">
              <a:rPr lang="en-US" smtClean="0"/>
              <a:pPr/>
              <a:t>7/19/2019</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42784EB-FCF6-4189-BA8F-5761F1FA5CFD}"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3246289412"/>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2D6080-DA12-4019-B316-7285798A3A00}" type="datetime1">
              <a:rPr lang="en-US" smtClean="0"/>
              <a:pPr/>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2784EB-FCF6-4189-BA8F-5761F1FA5CFD}" type="slidenum">
              <a:rPr lang="en-US" smtClean="0"/>
              <a:pPr/>
              <a:t>‹#›</a:t>
            </a:fld>
            <a:endParaRPr lang="en-US" dirty="0"/>
          </a:p>
        </p:txBody>
      </p:sp>
    </p:spTree>
    <p:extLst>
      <p:ext uri="{BB962C8B-B14F-4D97-AF65-F5344CB8AC3E}">
        <p14:creationId xmlns:p14="http://schemas.microsoft.com/office/powerpoint/2010/main" val="33556772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FC4157-7A90-4686-9F99-B696971221D2}" type="datetime1">
              <a:rPr lang="en-US" smtClean="0"/>
              <a:pPr/>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2784EB-FCF6-4189-BA8F-5761F1FA5CFD}" type="slidenum">
              <a:rPr lang="en-US" smtClean="0"/>
              <a:pPr/>
              <a:t>‹#›</a:t>
            </a:fld>
            <a:endParaRPr lang="en-US" dirty="0"/>
          </a:p>
        </p:txBody>
      </p:sp>
    </p:spTree>
    <p:extLst>
      <p:ext uri="{BB962C8B-B14F-4D97-AF65-F5344CB8AC3E}">
        <p14:creationId xmlns:p14="http://schemas.microsoft.com/office/powerpoint/2010/main" val="97294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7F176-ED78-4D87-9AE3-839E62C0500D}" type="datetime1">
              <a:rPr lang="en-US" smtClean="0"/>
              <a:t>7/19/2019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2EC78E-EF37-41FD-8CDF-22D607182F68}" type="slidenum">
              <a:rPr lang="en-US" smtClean="0"/>
              <a:t>‹#›</a:t>
            </a:fld>
            <a:endParaRPr lang="en-US"/>
          </a:p>
        </p:txBody>
      </p:sp>
    </p:spTree>
    <p:extLst>
      <p:ext uri="{BB962C8B-B14F-4D97-AF65-F5344CB8AC3E}">
        <p14:creationId xmlns:p14="http://schemas.microsoft.com/office/powerpoint/2010/main" val="426423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501A0E-CCD0-4DF8-BBDE-30CB9FA024B9}" type="datetime1">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EC78E-EF37-41FD-8CDF-22D607182F68}" type="slidenum">
              <a:rPr lang="en-US" smtClean="0"/>
              <a:t>‹#›</a:t>
            </a:fld>
            <a:endParaRPr lang="en-US"/>
          </a:p>
        </p:txBody>
      </p:sp>
    </p:spTree>
    <p:extLst>
      <p:ext uri="{BB962C8B-B14F-4D97-AF65-F5344CB8AC3E}">
        <p14:creationId xmlns:p14="http://schemas.microsoft.com/office/powerpoint/2010/main" val="3151901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7BACD4-7A16-4B07-8C7C-2BE37090B95C}" type="datetime1">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EC78E-EF37-41FD-8CDF-22D607182F68}" type="slidenum">
              <a:rPr lang="en-US" smtClean="0"/>
              <a:t>‹#›</a:t>
            </a:fld>
            <a:endParaRPr lang="en-US"/>
          </a:p>
        </p:txBody>
      </p:sp>
    </p:spTree>
    <p:extLst>
      <p:ext uri="{BB962C8B-B14F-4D97-AF65-F5344CB8AC3E}">
        <p14:creationId xmlns:p14="http://schemas.microsoft.com/office/powerpoint/2010/main" val="402408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jpe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C9809-46F0-46B1-AE4E-37611CF5FCFC}" type="datetime1">
              <a:rPr lang="en-US" smtClean="0"/>
              <a:t>7/19/2019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EC78E-EF37-41FD-8CDF-22D607182F68}" type="slidenum">
              <a:rPr lang="en-US" smtClean="0"/>
              <a:t>‹#›</a:t>
            </a:fld>
            <a:endParaRPr lang="en-US"/>
          </a:p>
        </p:txBody>
      </p:sp>
    </p:spTree>
    <p:extLst>
      <p:ext uri="{BB962C8B-B14F-4D97-AF65-F5344CB8AC3E}">
        <p14:creationId xmlns:p14="http://schemas.microsoft.com/office/powerpoint/2010/main" val="3938474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342900" fontAlgn="auto">
              <a:spcBef>
                <a:spcPts val="0"/>
              </a:spcBef>
              <a:spcAft>
                <a:spcPts val="0"/>
              </a:spcAft>
              <a:defRPr sz="900">
                <a:solidFill>
                  <a:prstClr val="black">
                    <a:tint val="75000"/>
                  </a:prstClr>
                </a:solidFill>
                <a:latin typeface="Georgia"/>
              </a:defRPr>
            </a:lvl1pPr>
          </a:lstStyle>
          <a:p>
            <a:pPr>
              <a:defRPr/>
            </a:pPr>
            <a:fld id="{8FC51D53-477E-4724-9742-36D7A9FD9519}" type="datetime1">
              <a:rPr lang="en-US" smtClean="0"/>
              <a:t>7/19/2019</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342900" fontAlgn="auto">
              <a:spcBef>
                <a:spcPts val="0"/>
              </a:spcBef>
              <a:spcAft>
                <a:spcPts val="0"/>
              </a:spcAft>
              <a:defRPr sz="900">
                <a:solidFill>
                  <a:prstClr val="black">
                    <a:tint val="75000"/>
                  </a:prstClr>
                </a:solidFill>
                <a:latin typeface="Georgia"/>
              </a:defRPr>
            </a:lvl1pPr>
          </a:lstStyle>
          <a:p>
            <a:pPr>
              <a:defRPr/>
            </a:pP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342900" fontAlgn="auto">
              <a:spcBef>
                <a:spcPts val="0"/>
              </a:spcBef>
              <a:spcAft>
                <a:spcPts val="0"/>
              </a:spcAft>
              <a:defRPr sz="900">
                <a:solidFill>
                  <a:prstClr val="black">
                    <a:tint val="75000"/>
                  </a:prstClr>
                </a:solidFill>
                <a:latin typeface="Georgia"/>
              </a:defRPr>
            </a:lvl1pPr>
          </a:lstStyle>
          <a:p>
            <a:pPr>
              <a:defRPr/>
            </a:pPr>
            <a:fld id="{D3710FAE-B728-45A5-818F-DEC0AD3AA836}" type="slidenum">
              <a:rPr lang="en-US"/>
              <a:pPr>
                <a:defRPr/>
              </a:pPr>
              <a:t>‹#›</a:t>
            </a:fld>
            <a:endParaRPr lang="en-US" dirty="0"/>
          </a:p>
        </p:txBody>
      </p:sp>
    </p:spTree>
    <p:extLst>
      <p:ext uri="{BB962C8B-B14F-4D97-AF65-F5344CB8AC3E}">
        <p14:creationId xmlns:p14="http://schemas.microsoft.com/office/powerpoint/2010/main" val="3903797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Georgia" pitchFamily="18" charset="0"/>
        </a:defRPr>
      </a:lvl2pPr>
      <a:lvl3pPr algn="ctr" defTabSz="342900" rtl="0" eaLnBrk="0" fontAlgn="base" hangingPunct="0">
        <a:spcBef>
          <a:spcPct val="0"/>
        </a:spcBef>
        <a:spcAft>
          <a:spcPct val="0"/>
        </a:spcAft>
        <a:defRPr sz="3300">
          <a:solidFill>
            <a:schemeClr val="tx1"/>
          </a:solidFill>
          <a:latin typeface="Georgia" pitchFamily="18" charset="0"/>
        </a:defRPr>
      </a:lvl3pPr>
      <a:lvl4pPr algn="ctr" defTabSz="342900" rtl="0" eaLnBrk="0" fontAlgn="base" hangingPunct="0">
        <a:spcBef>
          <a:spcPct val="0"/>
        </a:spcBef>
        <a:spcAft>
          <a:spcPct val="0"/>
        </a:spcAft>
        <a:defRPr sz="3300">
          <a:solidFill>
            <a:schemeClr val="tx1"/>
          </a:solidFill>
          <a:latin typeface="Georgia" pitchFamily="18" charset="0"/>
        </a:defRPr>
      </a:lvl4pPr>
      <a:lvl5pPr algn="ctr" defTabSz="342900" rtl="0" eaLnBrk="0" fontAlgn="base" hangingPunct="0">
        <a:spcBef>
          <a:spcPct val="0"/>
        </a:spcBef>
        <a:spcAft>
          <a:spcPct val="0"/>
        </a:spcAft>
        <a:defRPr sz="3300">
          <a:solidFill>
            <a:schemeClr val="tx1"/>
          </a:solidFill>
          <a:latin typeface="Georgia" pitchFamily="18" charset="0"/>
        </a:defRPr>
      </a:lvl5pPr>
      <a:lvl6pPr marL="342900" algn="ctr" defTabSz="342900" rtl="0" fontAlgn="base">
        <a:spcBef>
          <a:spcPct val="0"/>
        </a:spcBef>
        <a:spcAft>
          <a:spcPct val="0"/>
        </a:spcAft>
        <a:defRPr sz="3300">
          <a:solidFill>
            <a:schemeClr val="tx1"/>
          </a:solidFill>
          <a:latin typeface="Georgia" pitchFamily="18" charset="0"/>
        </a:defRPr>
      </a:lvl6pPr>
      <a:lvl7pPr marL="685800" algn="ctr" defTabSz="342900" rtl="0" fontAlgn="base">
        <a:spcBef>
          <a:spcPct val="0"/>
        </a:spcBef>
        <a:spcAft>
          <a:spcPct val="0"/>
        </a:spcAft>
        <a:defRPr sz="3300">
          <a:solidFill>
            <a:schemeClr val="tx1"/>
          </a:solidFill>
          <a:latin typeface="Georgia" pitchFamily="18" charset="0"/>
        </a:defRPr>
      </a:lvl7pPr>
      <a:lvl8pPr marL="1028700" algn="ctr" defTabSz="342900" rtl="0" fontAlgn="base">
        <a:spcBef>
          <a:spcPct val="0"/>
        </a:spcBef>
        <a:spcAft>
          <a:spcPct val="0"/>
        </a:spcAft>
        <a:defRPr sz="3300">
          <a:solidFill>
            <a:schemeClr val="tx1"/>
          </a:solidFill>
          <a:latin typeface="Georgia" pitchFamily="18" charset="0"/>
        </a:defRPr>
      </a:lvl8pPr>
      <a:lvl9pPr marL="1371600" algn="ctr" defTabSz="342900" rtl="0" fontAlgn="base">
        <a:spcBef>
          <a:spcPct val="0"/>
        </a:spcBef>
        <a:spcAft>
          <a:spcPct val="0"/>
        </a:spcAft>
        <a:defRPr sz="3300">
          <a:solidFill>
            <a:schemeClr val="tx1"/>
          </a:solidFill>
          <a:latin typeface="Georgia" pitchFamily="18" charset="0"/>
        </a:defRPr>
      </a:lvl9pPr>
    </p:titleStyle>
    <p:bodyStyle>
      <a:lvl1pPr marL="257175" indent="-257175" algn="l" defTabSz="3429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Georgia"/>
              </a:defRPr>
            </a:lvl1pPr>
          </a:lstStyle>
          <a:p>
            <a:pPr>
              <a:defRPr/>
            </a:pPr>
            <a:fld id="{BAE41B90-554D-43F3-851C-D361EC227AFD}" type="datetime1">
              <a:rPr lang="en-US" smtClean="0"/>
              <a:t>7/19/2019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Georgia"/>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Georgia"/>
              </a:defRPr>
            </a:lvl1pPr>
          </a:lstStyle>
          <a:p>
            <a:pPr>
              <a:defRPr/>
            </a:pPr>
            <a:fld id="{D3710FAE-B728-45A5-818F-DEC0AD3AA836}" type="slidenum">
              <a:rPr lang="en-US"/>
              <a:pPr>
                <a:defRPr/>
              </a:pPr>
              <a:t>‹#›</a:t>
            </a:fld>
            <a:endParaRPr lang="en-US" dirty="0"/>
          </a:p>
        </p:txBody>
      </p:sp>
    </p:spTree>
    <p:extLst>
      <p:ext uri="{BB962C8B-B14F-4D97-AF65-F5344CB8AC3E}">
        <p14:creationId xmlns:p14="http://schemas.microsoft.com/office/powerpoint/2010/main" val="28331374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Date Placeholder 3"/>
          <p:cNvSpPr>
            <a:spLocks noGrp="1"/>
          </p:cNvSpPr>
          <p:nvPr>
            <p:ph type="dt" sz="half" idx="2"/>
          </p:nvPr>
        </p:nvSpPr>
        <p:spPr bwMode="auto">
          <a:xfrm>
            <a:off x="609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defTabSz="244475">
              <a:defRPr sz="1200">
                <a:solidFill>
                  <a:srgbClr val="898989"/>
                </a:solidFill>
                <a:latin typeface="Calibri" pitchFamily="34" charset="0"/>
                <a:ea typeface="ＭＳ Ｐゴシック" pitchFamily="34" charset="-128"/>
                <a:sym typeface="Helvetica Light"/>
              </a:defRPr>
            </a:lvl1pPr>
          </a:lstStyle>
          <a:p>
            <a:pPr fontAlgn="base">
              <a:spcBef>
                <a:spcPct val="0"/>
              </a:spcBef>
              <a:spcAft>
                <a:spcPct val="0"/>
              </a:spcAft>
              <a:defRPr/>
            </a:pPr>
            <a:fld id="{7E79CB4F-9588-4D2C-8EEC-46BFEAA27395}" type="datetime1">
              <a:rPr lang="en-US"/>
              <a:pPr fontAlgn="base">
                <a:spcBef>
                  <a:spcPct val="0"/>
                </a:spcBef>
                <a:spcAft>
                  <a:spcPct val="0"/>
                </a:spcAft>
                <a:defRPr/>
              </a:pPr>
              <a:t>7/19/2019</a:t>
            </a:fld>
            <a:endParaRPr lang="en-US"/>
          </a:p>
        </p:txBody>
      </p:sp>
      <p:sp>
        <p:nvSpPr>
          <p:cNvPr id="12293" name="Footer Placeholder 4"/>
          <p:cNvSpPr>
            <a:spLocks noGrp="1"/>
          </p:cNvSpPr>
          <p:nvPr>
            <p:ph type="ftr" sz="quarter" idx="3"/>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ctr" defTabSz="244475">
              <a:defRPr sz="1200">
                <a:solidFill>
                  <a:srgbClr val="898989"/>
                </a:solidFill>
                <a:latin typeface="Calibri" pitchFamily="34" charset="0"/>
                <a:ea typeface="ＭＳ Ｐゴシック" pitchFamily="34" charset="-128"/>
                <a:sym typeface="Helvetica Light"/>
              </a:defRPr>
            </a:lvl1pPr>
          </a:lstStyle>
          <a:p>
            <a:pPr fontAlgn="base">
              <a:spcBef>
                <a:spcPct val="0"/>
              </a:spcBef>
              <a:spcAft>
                <a:spcPct val="0"/>
              </a:spcAft>
              <a:defRPr/>
            </a:pPr>
            <a:endParaRPr lang="en-US"/>
          </a:p>
        </p:txBody>
      </p:sp>
      <p:sp>
        <p:nvSpPr>
          <p:cNvPr id="12294" name="Slide Number Placeholder 5"/>
          <p:cNvSpPr>
            <a:spLocks noGrp="1"/>
          </p:cNvSpPr>
          <p:nvPr>
            <p:ph type="sldNum" sz="quarter" idx="4"/>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r" defTabSz="244475">
              <a:defRPr sz="1200">
                <a:solidFill>
                  <a:srgbClr val="898989"/>
                </a:solidFill>
                <a:latin typeface="Calibri" pitchFamily="34" charset="0"/>
                <a:ea typeface="ＭＳ Ｐゴシック" pitchFamily="34" charset="-128"/>
                <a:sym typeface="Helvetica Light"/>
              </a:defRPr>
            </a:lvl1pPr>
          </a:lstStyle>
          <a:p>
            <a:pPr fontAlgn="base">
              <a:spcBef>
                <a:spcPct val="0"/>
              </a:spcBef>
              <a:spcAft>
                <a:spcPct val="0"/>
              </a:spcAft>
              <a:defRPr/>
            </a:pPr>
            <a:fld id="{7432982A-7CB8-4E0B-84FB-17E53ABC9ED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28292927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49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29"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58" algn="l" defTabSz="914360" rtl="0" eaLnBrk="1" latinLnBrk="0" hangingPunct="1">
        <a:defRPr sz="1800" kern="1200">
          <a:solidFill>
            <a:schemeClr val="tx1"/>
          </a:solidFill>
          <a:latin typeface="+mn-lt"/>
          <a:ea typeface="+mn-ea"/>
          <a:cs typeface="+mn-cs"/>
        </a:defRPr>
      </a:lvl8pPr>
      <a:lvl9pPr marL="3657439" algn="l" defTabSz="91436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4BBA882-4E7C-4A6B-9ABE-BBA928BF4762}" type="datetime1">
              <a:rPr lang="en-US" smtClean="0"/>
              <a:pPr/>
              <a:t>7/19/2019</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642784EB-FCF6-4189-BA8F-5761F1FA5CFD}" type="slidenum">
              <a:rPr lang="en-US" smtClean="0"/>
              <a:pPr/>
              <a:t>‹#›</a:t>
            </a:fld>
            <a:endParaRPr lang="en-US" dirty="0"/>
          </a:p>
        </p:txBody>
      </p:sp>
    </p:spTree>
    <p:extLst>
      <p:ext uri="{BB962C8B-B14F-4D97-AF65-F5344CB8AC3E}">
        <p14:creationId xmlns:p14="http://schemas.microsoft.com/office/powerpoint/2010/main" val="369722040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https://eeoccomp2.norc.org/assets/documents/Comp2EEO1InstructionBook.pdf" TargetMode="Externa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hyperlink" Target="https://eeoccomp2.norc.org/assets/documents/Comp2EEO1FactSheetFinal.pdf" TargetMode="External"/><Relationship Id="rId2" Type="http://schemas.openxmlformats.org/officeDocument/2006/relationships/image" Target="../media/image26.emf"/><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3.xml"/><Relationship Id="rId1" Type="http://schemas.openxmlformats.org/officeDocument/2006/relationships/vmlDrawing" Target="../drawings/vmlDrawing1.vml"/><Relationship Id="rId6" Type="http://schemas.openxmlformats.org/officeDocument/2006/relationships/image" Target="../media/image31.wmf"/><Relationship Id="rId5" Type="http://schemas.openxmlformats.org/officeDocument/2006/relationships/oleObject" Target="../embeddings/oleObject1.bin"/><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3.png"/><Relationship Id="rId5" Type="http://schemas.openxmlformats.org/officeDocument/2006/relationships/image" Target="../media/image31.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comments" Target="../comments/comment2.xml"/><Relationship Id="rId3" Type="http://schemas.openxmlformats.org/officeDocument/2006/relationships/image" Target="../media/image6.jpeg"/><Relationship Id="rId7" Type="http://schemas.openxmlformats.org/officeDocument/2006/relationships/image" Target="../media/image11.jpe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7.jpg"/><Relationship Id="rId5" Type="http://schemas.openxmlformats.org/officeDocument/2006/relationships/image" Target="../media/image9.jpeg"/><Relationship Id="rId10" Type="http://schemas.openxmlformats.org/officeDocument/2006/relationships/image" Target="../media/image16.jp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2.xml"/><Relationship Id="rId4" Type="http://schemas.openxmlformats.org/officeDocument/2006/relationships/hyperlink" Target="https://eeoccomp2.norc.org/assets/documents/Comp2EEO1OnlineFilingSampleForm.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eeoc-logo1.png"/>
          <p:cNvPicPr>
            <a:picLocks noChangeAspect="1"/>
          </p:cNvPicPr>
          <p:nvPr/>
        </p:nvPicPr>
        <p:blipFill rotWithShape="1">
          <a:blip r:embed="rId3" cstate="print"/>
          <a:srcRect t="21973" b="21777"/>
          <a:stretch/>
        </p:blipFill>
        <p:spPr bwMode="auto">
          <a:xfrm>
            <a:off x="-19339" y="10"/>
            <a:ext cx="12192000" cy="6857990"/>
          </a:xfrm>
          <a:prstGeom prst="rect">
            <a:avLst/>
          </a:prstGeom>
          <a:noFill/>
        </p:spPr>
      </p:pic>
      <p:sp>
        <p:nvSpPr>
          <p:cNvPr id="1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0" y="2309198"/>
            <a:ext cx="5194949" cy="2524925"/>
          </a:xfrm>
        </p:spPr>
        <p:txBody>
          <a:bodyPr vert="horz" lIns="91440" tIns="45720" rIns="91440" bIns="45720" rtlCol="0" anchor="ctr">
            <a:noAutofit/>
          </a:bodyPr>
          <a:lstStyle/>
          <a:p>
            <a:r>
              <a:rPr lang="en-US" sz="3600" b="1" dirty="0"/>
              <a:t>      </a:t>
            </a:r>
            <a:br>
              <a:rPr lang="en-US" sz="3600" b="1" dirty="0"/>
            </a:br>
            <a:r>
              <a:rPr lang="en-US" sz="3600" dirty="0">
                <a:solidFill>
                  <a:srgbClr val="996600"/>
                </a:solidFill>
              </a:rPr>
              <a:t>    July 2019</a:t>
            </a:r>
            <a:br>
              <a:rPr lang="en-US" sz="3600" dirty="0">
                <a:solidFill>
                  <a:srgbClr val="996600"/>
                </a:solidFill>
              </a:rPr>
            </a:br>
            <a:r>
              <a:rPr lang="en-US" sz="3600" dirty="0">
                <a:solidFill>
                  <a:srgbClr val="996600"/>
                </a:solidFill>
              </a:rPr>
              <a:t>GHILG EEOC Update</a:t>
            </a:r>
            <a:br>
              <a:rPr lang="en-US" sz="1800" b="1" dirty="0"/>
            </a:br>
            <a:r>
              <a:rPr lang="en-US" sz="1800" b="1" dirty="0">
                <a:solidFill>
                  <a:schemeClr val="tx2"/>
                </a:solidFill>
              </a:rPr>
              <a:t> </a:t>
            </a:r>
            <a:br>
              <a:rPr lang="en-US" sz="4800" b="1" dirty="0"/>
            </a:br>
            <a:endParaRPr lang="en-US" sz="4800" b="1" dirty="0"/>
          </a:p>
        </p:txBody>
      </p:sp>
      <p:sp>
        <p:nvSpPr>
          <p:cNvPr id="7" name="Slide Number Placeholder 6"/>
          <p:cNvSpPr>
            <a:spLocks noGrp="1"/>
          </p:cNvSpPr>
          <p:nvPr>
            <p:ph type="sldNum" sz="quarter" idx="12"/>
          </p:nvPr>
        </p:nvSpPr>
        <p:spPr>
          <a:xfrm>
            <a:off x="11643360" y="6367718"/>
            <a:ext cx="365760" cy="365125"/>
          </a:xfrm>
          <a:prstGeom prst="ellipse">
            <a:avLst/>
          </a:prstGeom>
          <a:solidFill>
            <a:schemeClr val="bg1">
              <a:alpha val="70000"/>
            </a:schemeClr>
          </a:solidFill>
          <a:ln>
            <a:solidFill>
              <a:schemeClr val="tx1">
                <a:lumMod val="75000"/>
                <a:lumOff val="25000"/>
              </a:schemeClr>
            </a:solidFill>
          </a:ln>
        </p:spPr>
        <p:txBody>
          <a:bodyPr vert="horz" lIns="91440" tIns="45720" rIns="91440" bIns="45720" rtlCol="0" anchor="ctr">
            <a:normAutofit/>
          </a:bodyPr>
          <a:lstStyle/>
          <a:p>
            <a:pPr algn="ctr">
              <a:lnSpc>
                <a:spcPct val="90000"/>
              </a:lnSpc>
              <a:spcAft>
                <a:spcPts val="600"/>
              </a:spcAft>
              <a:defRPr/>
            </a:pPr>
            <a:fld id="{5A2EC78E-EF37-41FD-8CDF-22D607182F68}" type="slidenum">
              <a:rPr lang="en-US">
                <a:solidFill>
                  <a:schemeClr val="tx1"/>
                </a:solidFill>
                <a:latin typeface="Calibri" panose="020F0502020204030204"/>
              </a:rPr>
              <a:pPr algn="ctr">
                <a:lnSpc>
                  <a:spcPct val="90000"/>
                </a:lnSpc>
                <a:spcAft>
                  <a:spcPts val="600"/>
                </a:spcAft>
                <a:defRPr/>
              </a:pPr>
              <a:t>1</a:t>
            </a:fld>
            <a:endParaRPr lang="en-US">
              <a:solidFill>
                <a:schemeClr val="tx1"/>
              </a:solidFill>
              <a:latin typeface="Calibri" panose="020F0502020204030204"/>
            </a:endParaRPr>
          </a:p>
        </p:txBody>
      </p:sp>
      <p:cxnSp>
        <p:nvCxnSpPr>
          <p:cNvPr id="16" name="Straight Connector 1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6493F4C-6522-47E0-AF81-B5FEF891F3E2}"/>
              </a:ext>
            </a:extLst>
          </p:cNvPr>
          <p:cNvSpPr txBox="1"/>
          <p:nvPr/>
        </p:nvSpPr>
        <p:spPr>
          <a:xfrm>
            <a:off x="141259" y="4451261"/>
            <a:ext cx="4593021" cy="261983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dirty="0">
                <a:solidFill>
                  <a:schemeClr val="tx2"/>
                </a:solidFill>
              </a:rPr>
              <a:t>Joe Bontke M.Ed.</a:t>
            </a:r>
          </a:p>
          <a:p>
            <a:pPr indent="-228600">
              <a:lnSpc>
                <a:spcPct val="90000"/>
              </a:lnSpc>
              <a:spcAft>
                <a:spcPts val="600"/>
              </a:spcAft>
              <a:buFont typeface="Arial" panose="020B0604020202020204" pitchFamily="34" charset="0"/>
              <a:buChar char="•"/>
            </a:pPr>
            <a:r>
              <a:rPr lang="en-US" b="1" dirty="0">
                <a:solidFill>
                  <a:schemeClr val="tx2"/>
                </a:solidFill>
              </a:rPr>
              <a:t>Education &amp; Outreach Coordinator</a:t>
            </a:r>
          </a:p>
          <a:p>
            <a:pPr indent="-228600">
              <a:lnSpc>
                <a:spcPct val="90000"/>
              </a:lnSpc>
              <a:spcAft>
                <a:spcPts val="600"/>
              </a:spcAft>
              <a:buFont typeface="Arial" panose="020B0604020202020204" pitchFamily="34" charset="0"/>
              <a:buChar char="•"/>
            </a:pPr>
            <a:r>
              <a:rPr lang="en-US" b="1" dirty="0">
                <a:solidFill>
                  <a:schemeClr val="tx2"/>
                </a:solidFill>
              </a:rPr>
              <a:t>713 907 2855 cell</a:t>
            </a:r>
          </a:p>
          <a:p>
            <a:pPr indent="-228600">
              <a:lnSpc>
                <a:spcPct val="90000"/>
              </a:lnSpc>
              <a:spcAft>
                <a:spcPts val="600"/>
              </a:spcAft>
              <a:buFont typeface="Arial" panose="020B0604020202020204" pitchFamily="34" charset="0"/>
              <a:buChar char="•"/>
            </a:pPr>
            <a:r>
              <a:rPr lang="en-US" b="1" dirty="0">
                <a:solidFill>
                  <a:schemeClr val="tx2"/>
                </a:solidFill>
              </a:rPr>
              <a:t>713 651 4994 Desk</a:t>
            </a:r>
          </a:p>
          <a:p>
            <a:pPr indent="-228600">
              <a:lnSpc>
                <a:spcPct val="90000"/>
              </a:lnSpc>
              <a:spcAft>
                <a:spcPts val="600"/>
              </a:spcAft>
              <a:buFont typeface="Arial" panose="020B0604020202020204" pitchFamily="34" charset="0"/>
              <a:buChar char="•"/>
            </a:pPr>
            <a:r>
              <a:rPr lang="en-US" b="1" dirty="0">
                <a:solidFill>
                  <a:schemeClr val="tx2"/>
                </a:solidFill>
              </a:rPr>
              <a:t>joe.bontke@eeoc.gov</a:t>
            </a:r>
          </a:p>
          <a:p>
            <a:pPr indent="-228600">
              <a:lnSpc>
                <a:spcPct val="90000"/>
              </a:lnSpc>
              <a:spcAft>
                <a:spcPts val="600"/>
              </a:spcAft>
              <a:buFont typeface="Arial" panose="020B0604020202020204" pitchFamily="34" charset="0"/>
              <a:buChar char="•"/>
            </a:pPr>
            <a:r>
              <a:rPr lang="en-US" b="1" dirty="0">
                <a:solidFill>
                  <a:schemeClr val="tx2"/>
                </a:solidFill>
              </a:rPr>
              <a:t>@</a:t>
            </a:r>
            <a:r>
              <a:rPr lang="en-US" b="1" dirty="0" err="1">
                <a:solidFill>
                  <a:schemeClr val="tx2"/>
                </a:solidFill>
              </a:rPr>
              <a:t>EEOC_Houston</a:t>
            </a:r>
            <a:endParaRPr lang="en-US" b="1" dirty="0">
              <a:solidFill>
                <a:schemeClr val="tx2"/>
              </a:solidFill>
            </a:endParaRPr>
          </a:p>
          <a:p>
            <a:pPr indent="-228600">
              <a:lnSpc>
                <a:spcPct val="90000"/>
              </a:lnSpc>
              <a:spcAft>
                <a:spcPts val="600"/>
              </a:spcAft>
              <a:buFont typeface="Arial" panose="020B0604020202020204" pitchFamily="34" charset="0"/>
              <a:buChar char="•"/>
            </a:pPr>
            <a:r>
              <a:rPr lang="en-US" b="1" dirty="0">
                <a:solidFill>
                  <a:schemeClr val="tx2"/>
                </a:solidFill>
              </a:rPr>
              <a:t>Joe Bontk</a:t>
            </a:r>
            <a:r>
              <a:rPr lang="en-US" dirty="0">
                <a:solidFill>
                  <a:schemeClr val="tx2"/>
                </a:solidFill>
              </a:rPr>
              <a:t>e</a:t>
            </a:r>
          </a:p>
          <a:p>
            <a:pPr indent="-228600">
              <a:lnSpc>
                <a:spcPct val="90000"/>
              </a:lnSpc>
              <a:spcAft>
                <a:spcPts val="600"/>
              </a:spcAft>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E6833CEF-29AF-4D72-9AAE-0FAAC668F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742" y="6448608"/>
            <a:ext cx="637309" cy="203344"/>
          </a:xfrm>
          <a:prstGeom prst="rect">
            <a:avLst/>
          </a:prstGeom>
        </p:spPr>
      </p:pic>
      <p:pic>
        <p:nvPicPr>
          <p:cNvPr id="9" name="Picture 8">
            <a:extLst>
              <a:ext uri="{FF2B5EF4-FFF2-40B4-BE49-F238E27FC236}">
                <a16:creationId xmlns:a16="http://schemas.microsoft.com/office/drawing/2014/main" id="{EE82EB19-A408-4D37-8685-9E922020A8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7051" y="6122086"/>
            <a:ext cx="526472" cy="275520"/>
          </a:xfrm>
          <a:prstGeom prst="rect">
            <a:avLst/>
          </a:prstGeom>
        </p:spPr>
      </p:pic>
    </p:spTree>
    <p:extLst>
      <p:ext uri="{BB962C8B-B14F-4D97-AF65-F5344CB8AC3E}">
        <p14:creationId xmlns:p14="http://schemas.microsoft.com/office/powerpoint/2010/main" val="169280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9C18-7184-4620-9BE8-6E52676A36A9}"/>
              </a:ext>
            </a:extLst>
          </p:cNvPr>
          <p:cNvSpPr>
            <a:spLocks noGrp="1"/>
          </p:cNvSpPr>
          <p:nvPr>
            <p:ph type="title"/>
          </p:nvPr>
        </p:nvSpPr>
        <p:spPr>
          <a:xfrm>
            <a:off x="655320" y="365125"/>
            <a:ext cx="5120114" cy="1692794"/>
          </a:xfrm>
        </p:spPr>
        <p:txBody>
          <a:bodyPr>
            <a:normAutofit/>
          </a:bodyPr>
          <a:lstStyle/>
          <a:p>
            <a:pPr algn="l"/>
            <a:r>
              <a:rPr lang="en-US" sz="2400" dirty="0"/>
              <a:t>Instruction Booklet for Filers </a:t>
            </a:r>
            <a:br>
              <a:rPr lang="en-US" sz="2400" dirty="0"/>
            </a:br>
            <a:r>
              <a:rPr lang="en-US" sz="2400" dirty="0"/>
              <a:t>instructions for submitting the Component 2 EEO-1 Report.</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D2E44D-D1DC-421E-B84B-0E6C21B56BB2}"/>
              </a:ext>
            </a:extLst>
          </p:cNvPr>
          <p:cNvSpPr>
            <a:spLocks noGrp="1"/>
          </p:cNvSpPr>
          <p:nvPr>
            <p:ph idx="1"/>
          </p:nvPr>
        </p:nvSpPr>
        <p:spPr>
          <a:xfrm>
            <a:off x="655321" y="2575034"/>
            <a:ext cx="5120113" cy="3462228"/>
          </a:xfrm>
        </p:spPr>
        <p:txBody>
          <a:bodyPr>
            <a:normAutofit/>
          </a:bodyPr>
          <a:lstStyle/>
          <a:p>
            <a:r>
              <a:rPr lang="en-US" sz="1800" dirty="0">
                <a:hlinkClick r:id="rId2"/>
              </a:rPr>
              <a:t>https://eeoccomp2.norc.org/assets/documents/Comp2EEO1InstructionBook.pdf</a:t>
            </a:r>
            <a:endParaRPr lang="en-US" sz="1800" dirty="0"/>
          </a:p>
          <a:p>
            <a:endParaRPr lang="en-US" sz="1800" dirty="0"/>
          </a:p>
        </p:txBody>
      </p:sp>
      <p:sp>
        <p:nvSpPr>
          <p:cNvPr id="4" name="Slide Number Placeholder 3">
            <a:extLst>
              <a:ext uri="{FF2B5EF4-FFF2-40B4-BE49-F238E27FC236}">
                <a16:creationId xmlns:a16="http://schemas.microsoft.com/office/drawing/2014/main" id="{BBD21A46-D740-4717-8D55-5230DFBB6170}"/>
              </a:ext>
            </a:extLst>
          </p:cNvPr>
          <p:cNvSpPr>
            <a:spLocks noGrp="1"/>
          </p:cNvSpPr>
          <p:nvPr>
            <p:ph type="sldNum" sz="quarter" idx="12"/>
          </p:nvPr>
        </p:nvSpPr>
        <p:spPr>
          <a:xfrm>
            <a:off x="6941820" y="6356350"/>
            <a:ext cx="1165860" cy="365125"/>
          </a:xfrm>
        </p:spPr>
        <p:txBody>
          <a:bodyPr>
            <a:normAutofit/>
          </a:bodyPr>
          <a:lstStyle/>
          <a:p>
            <a:pPr>
              <a:spcAft>
                <a:spcPts val="600"/>
              </a:spcAft>
              <a:defRPr/>
            </a:pPr>
            <a:fld id="{DE1B52A4-8CBA-45C5-8988-4430647A9116}" type="slidenum">
              <a:rPr lang="en-US" smtClean="0"/>
              <a:pPr>
                <a:spcAft>
                  <a:spcPts val="600"/>
                </a:spcAft>
                <a:defRPr/>
              </a:pPr>
              <a:t>10</a:t>
            </a:fld>
            <a:endParaRPr lang="en-US"/>
          </a:p>
        </p:txBody>
      </p:sp>
      <p:pic>
        <p:nvPicPr>
          <p:cNvPr id="6" name="Picture 5">
            <a:extLst>
              <a:ext uri="{FF2B5EF4-FFF2-40B4-BE49-F238E27FC236}">
                <a16:creationId xmlns:a16="http://schemas.microsoft.com/office/drawing/2014/main" id="{85391C76-B34E-44AD-A481-5D5360864BF5}"/>
              </a:ext>
            </a:extLst>
          </p:cNvPr>
          <p:cNvPicPr>
            <a:picLocks noChangeAspect="1"/>
          </p:cNvPicPr>
          <p:nvPr/>
        </p:nvPicPr>
        <p:blipFill>
          <a:blip r:embed="rId3"/>
          <a:stretch>
            <a:fillRect/>
          </a:stretch>
        </p:blipFill>
        <p:spPr>
          <a:xfrm>
            <a:off x="6870491" y="0"/>
            <a:ext cx="5321509" cy="6858000"/>
          </a:xfrm>
          <a:prstGeom prst="rect">
            <a:avLst/>
          </a:prstGeom>
        </p:spPr>
      </p:pic>
    </p:spTree>
    <p:extLst>
      <p:ext uri="{BB962C8B-B14F-4D97-AF65-F5344CB8AC3E}">
        <p14:creationId xmlns:p14="http://schemas.microsoft.com/office/powerpoint/2010/main" val="3403678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7">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1CD84-7189-4F94-9123-9729CE4D227A}"/>
              </a:ext>
            </a:extLst>
          </p:cNvPr>
          <p:cNvSpPr>
            <a:spLocks noGrp="1"/>
          </p:cNvSpPr>
          <p:nvPr>
            <p:ph type="title"/>
          </p:nvPr>
        </p:nvSpPr>
        <p:spPr>
          <a:xfrm>
            <a:off x="6392598" y="640263"/>
            <a:ext cx="5221266" cy="1344975"/>
          </a:xfrm>
        </p:spPr>
        <p:txBody>
          <a:bodyPr>
            <a:normAutofit/>
          </a:bodyPr>
          <a:lstStyle/>
          <a:p>
            <a:pPr>
              <a:lnSpc>
                <a:spcPct val="90000"/>
              </a:lnSpc>
            </a:pPr>
            <a:r>
              <a:rPr lang="en-US" sz="1600"/>
              <a:t>Fact Sheet for Component 2 EEO-1 Report Filers – a list of important deadlines, reminders, and definitions to support a successful submission of Component 2 data for 2017 and 2018 calendar years.</a:t>
            </a:r>
          </a:p>
        </p:txBody>
      </p:sp>
      <p:pic>
        <p:nvPicPr>
          <p:cNvPr id="7" name="Picture 6">
            <a:extLst>
              <a:ext uri="{FF2B5EF4-FFF2-40B4-BE49-F238E27FC236}">
                <a16:creationId xmlns:a16="http://schemas.microsoft.com/office/drawing/2014/main" id="{2A4A77B4-0464-410C-A4EC-DDD788E62F14}"/>
              </a:ext>
            </a:extLst>
          </p:cNvPr>
          <p:cNvPicPr>
            <a:picLocks noChangeAspect="1"/>
          </p:cNvPicPr>
          <p:nvPr/>
        </p:nvPicPr>
        <p:blipFill>
          <a:blip r:embed="rId2"/>
          <a:stretch>
            <a:fillRect/>
          </a:stretch>
        </p:blipFill>
        <p:spPr>
          <a:xfrm>
            <a:off x="841842" y="484632"/>
            <a:ext cx="4412316" cy="5733287"/>
          </a:xfrm>
          <a:prstGeom prst="rect">
            <a:avLst/>
          </a:prstGeom>
        </p:spPr>
      </p:pic>
      <p:sp>
        <p:nvSpPr>
          <p:cNvPr id="10" name="Content Placeholder 9">
            <a:extLst>
              <a:ext uri="{FF2B5EF4-FFF2-40B4-BE49-F238E27FC236}">
                <a16:creationId xmlns:a16="http://schemas.microsoft.com/office/drawing/2014/main" id="{3B641B4F-BF17-41BB-AE62-85BD32E41154}"/>
              </a:ext>
            </a:extLst>
          </p:cNvPr>
          <p:cNvSpPr>
            <a:spLocks noGrp="1"/>
          </p:cNvSpPr>
          <p:nvPr>
            <p:ph idx="1"/>
          </p:nvPr>
        </p:nvSpPr>
        <p:spPr>
          <a:xfrm>
            <a:off x="6391903" y="2121763"/>
            <a:ext cx="5235490" cy="3773010"/>
          </a:xfrm>
        </p:spPr>
        <p:txBody>
          <a:bodyPr>
            <a:normAutofit/>
          </a:bodyPr>
          <a:lstStyle/>
          <a:p>
            <a:r>
              <a:rPr lang="en-US" sz="2000">
                <a:hlinkClick r:id="rId3"/>
              </a:rPr>
              <a:t>https://eeoccomp2.norc.org/assets/documents/Comp2EEO1FactSheetFinal.pdf</a:t>
            </a:r>
            <a:endParaRPr lang="en-US" sz="2000"/>
          </a:p>
          <a:p>
            <a:endParaRPr lang="en-US" sz="2000"/>
          </a:p>
        </p:txBody>
      </p:sp>
      <p:sp>
        <p:nvSpPr>
          <p:cNvPr id="4" name="Slide Number Placeholder 3">
            <a:extLst>
              <a:ext uri="{FF2B5EF4-FFF2-40B4-BE49-F238E27FC236}">
                <a16:creationId xmlns:a16="http://schemas.microsoft.com/office/drawing/2014/main" id="{F6F650FD-20C0-478F-836C-6EB9F5184362}"/>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E1B52A4-8CBA-45C5-8988-4430647A9116}" type="slidenum">
              <a:rPr lang="en-US" smtClean="0"/>
              <a:pPr>
                <a:spcAft>
                  <a:spcPts val="600"/>
                </a:spcAft>
                <a:defRPr/>
              </a:pPr>
              <a:t>11</a:t>
            </a:fld>
            <a:endParaRPr lang="en-US"/>
          </a:p>
        </p:txBody>
      </p:sp>
    </p:spTree>
    <p:extLst>
      <p:ext uri="{BB962C8B-B14F-4D97-AF65-F5344CB8AC3E}">
        <p14:creationId xmlns:p14="http://schemas.microsoft.com/office/powerpoint/2010/main" val="3928458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D0927-D9EE-4722-8DBD-41DBF90DCFB4}"/>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defTabSz="914400" eaLnBrk="1" hangingPunct="1">
              <a:lnSpc>
                <a:spcPct val="90000"/>
              </a:lnSpc>
            </a:pPr>
            <a:r>
              <a:rPr lang="en-US" sz="2600" kern="1200">
                <a:solidFill>
                  <a:srgbClr val="FFFFFF"/>
                </a:solidFill>
                <a:latin typeface="+mj-lt"/>
                <a:ea typeface="+mj-ea"/>
                <a:cs typeface="+mj-cs"/>
              </a:rPr>
              <a:t>Component 2 EEO-1 Compensation Data Collection Initial Notification –</a:t>
            </a:r>
            <a:br>
              <a:rPr lang="en-US" sz="2600" kern="1200">
                <a:solidFill>
                  <a:srgbClr val="FFFFFF"/>
                </a:solidFill>
                <a:latin typeface="+mj-lt"/>
                <a:ea typeface="+mj-ea"/>
                <a:cs typeface="+mj-cs"/>
              </a:rPr>
            </a:br>
            <a:br>
              <a:rPr lang="en-US" sz="2600" kern="1200">
                <a:solidFill>
                  <a:srgbClr val="FFFFFF"/>
                </a:solidFill>
                <a:latin typeface="+mj-lt"/>
                <a:ea typeface="+mj-ea"/>
                <a:cs typeface="+mj-cs"/>
              </a:rPr>
            </a:br>
            <a:r>
              <a:rPr lang="en-US" sz="2600" kern="1200">
                <a:solidFill>
                  <a:srgbClr val="FFFFFF"/>
                </a:solidFill>
                <a:latin typeface="+mj-lt"/>
                <a:ea typeface="+mj-ea"/>
                <a:cs typeface="+mj-cs"/>
              </a:rPr>
              <a:t>the USPS letter sent on July 1, 2019 to notify companies of the immediate reinstatement of the revised Component 2 EEO-1 collection for 2017 and 2018.</a:t>
            </a:r>
          </a:p>
        </p:txBody>
      </p:sp>
      <p:pic>
        <p:nvPicPr>
          <p:cNvPr id="5" name="Content Placeholder 4">
            <a:extLst>
              <a:ext uri="{FF2B5EF4-FFF2-40B4-BE49-F238E27FC236}">
                <a16:creationId xmlns:a16="http://schemas.microsoft.com/office/drawing/2014/main" id="{7A7A3EB1-9F84-4D6B-97FA-9B7CBCB80744}"/>
              </a:ext>
            </a:extLst>
          </p:cNvPr>
          <p:cNvPicPr>
            <a:picLocks noGrp="1" noChangeAspect="1"/>
          </p:cNvPicPr>
          <p:nvPr>
            <p:ph idx="1"/>
          </p:nvPr>
        </p:nvPicPr>
        <p:blipFill>
          <a:blip r:embed="rId2"/>
          <a:stretch>
            <a:fillRect/>
          </a:stretch>
        </p:blipFill>
        <p:spPr>
          <a:xfrm>
            <a:off x="5976522" y="492573"/>
            <a:ext cx="4908145" cy="5880796"/>
          </a:xfrm>
          <a:prstGeom prst="rect">
            <a:avLst/>
          </a:prstGeom>
        </p:spPr>
      </p:pic>
      <p:sp>
        <p:nvSpPr>
          <p:cNvPr id="4" name="Slide Number Placeholder 3">
            <a:extLst>
              <a:ext uri="{FF2B5EF4-FFF2-40B4-BE49-F238E27FC236}">
                <a16:creationId xmlns:a16="http://schemas.microsoft.com/office/drawing/2014/main" id="{7349F235-7BC7-49EF-A9B9-06645C582D33}"/>
              </a:ext>
            </a:extLst>
          </p:cNvPr>
          <p:cNvSpPr>
            <a:spLocks noGrp="1"/>
          </p:cNvSpPr>
          <p:nvPr>
            <p:ph type="sldNum" sz="quarter" idx="12"/>
          </p:nvPr>
        </p:nvSpPr>
        <p:spPr>
          <a:xfrm>
            <a:off x="10926317" y="6423025"/>
            <a:ext cx="771525" cy="365125"/>
          </a:xfrm>
        </p:spPr>
        <p:txBody>
          <a:bodyPr vert="horz" lIns="91440" tIns="45720" rIns="91440" bIns="45720" rtlCol="0" anchor="ctr">
            <a:normAutofit/>
          </a:bodyPr>
          <a:lstStyle/>
          <a:p>
            <a:pPr>
              <a:spcAft>
                <a:spcPts val="600"/>
              </a:spcAft>
              <a:defRPr/>
            </a:pPr>
            <a:fld id="{DE1B52A4-8CBA-45C5-8988-4430647A9116}" type="slidenum">
              <a:rPr lang="en-US">
                <a:solidFill>
                  <a:schemeClr val="tx1">
                    <a:tint val="75000"/>
                  </a:schemeClr>
                </a:solidFill>
                <a:latin typeface="+mn-lt"/>
                <a:ea typeface="+mn-ea"/>
              </a:rPr>
              <a:pPr>
                <a:spcAft>
                  <a:spcPts val="600"/>
                </a:spcAft>
                <a:defRPr/>
              </a:pPr>
              <a:t>12</a:t>
            </a:fld>
            <a:endParaRPr lang="en-US">
              <a:solidFill>
                <a:schemeClr val="tx1">
                  <a:tint val="75000"/>
                </a:schemeClr>
              </a:solidFill>
              <a:latin typeface="+mn-lt"/>
              <a:ea typeface="+mn-ea"/>
            </a:endParaRPr>
          </a:p>
        </p:txBody>
      </p:sp>
    </p:spTree>
    <p:extLst>
      <p:ext uri="{BB962C8B-B14F-4D97-AF65-F5344CB8AC3E}">
        <p14:creationId xmlns:p14="http://schemas.microsoft.com/office/powerpoint/2010/main" val="2385167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AE8E-F7E0-44CB-9B2E-E407F07993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5C0AD2-1611-4A17-99B1-7715E53A7EB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92179F9-2A98-4FD5-A2B2-69438B995ACE}"/>
              </a:ext>
            </a:extLst>
          </p:cNvPr>
          <p:cNvSpPr>
            <a:spLocks noGrp="1"/>
          </p:cNvSpPr>
          <p:nvPr>
            <p:ph type="sldNum" sz="quarter" idx="12"/>
          </p:nvPr>
        </p:nvSpPr>
        <p:spPr/>
        <p:txBody>
          <a:bodyPr/>
          <a:lstStyle/>
          <a:p>
            <a:pPr>
              <a:defRPr/>
            </a:pPr>
            <a:fld id="{DE1B52A4-8CBA-45C5-8988-4430647A9116}" type="slidenum">
              <a:rPr lang="en-US" smtClean="0"/>
              <a:pPr>
                <a:defRPr/>
              </a:pPr>
              <a:t>13</a:t>
            </a:fld>
            <a:endParaRPr lang="en-US"/>
          </a:p>
        </p:txBody>
      </p:sp>
      <p:pic>
        <p:nvPicPr>
          <p:cNvPr id="5" name="Picture 4">
            <a:extLst>
              <a:ext uri="{FF2B5EF4-FFF2-40B4-BE49-F238E27FC236}">
                <a16:creationId xmlns:a16="http://schemas.microsoft.com/office/drawing/2014/main" id="{8C805A03-FF81-4A35-A6C7-CAE806E975A0}"/>
              </a:ext>
            </a:extLst>
          </p:cNvPr>
          <p:cNvPicPr>
            <a:picLocks noChangeAspect="1"/>
          </p:cNvPicPr>
          <p:nvPr/>
        </p:nvPicPr>
        <p:blipFill>
          <a:blip r:embed="rId2"/>
          <a:stretch>
            <a:fillRect/>
          </a:stretch>
        </p:blipFill>
        <p:spPr>
          <a:xfrm>
            <a:off x="367433" y="0"/>
            <a:ext cx="11457134" cy="6858000"/>
          </a:xfrm>
          <a:prstGeom prst="rect">
            <a:avLst/>
          </a:prstGeom>
        </p:spPr>
      </p:pic>
    </p:spTree>
    <p:extLst>
      <p:ext uri="{BB962C8B-B14F-4D97-AF65-F5344CB8AC3E}">
        <p14:creationId xmlns:p14="http://schemas.microsoft.com/office/powerpoint/2010/main" val="1726600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0A79538-34B3-424E-9845-A93D31D018C3}"/>
              </a:ext>
            </a:extLst>
          </p:cNvPr>
          <p:cNvPicPr>
            <a:picLocks noGrp="1" noChangeAspect="1"/>
          </p:cNvPicPr>
          <p:nvPr>
            <p:ph idx="1"/>
          </p:nvPr>
        </p:nvPicPr>
        <p:blipFill rotWithShape="1">
          <a:blip r:embed="rId2"/>
          <a:srcRect t="5858"/>
          <a:stretch/>
        </p:blipFill>
        <p:spPr>
          <a:xfrm>
            <a:off x="20" y="10"/>
            <a:ext cx="12191980" cy="6857990"/>
          </a:xfrm>
          <a:prstGeom prst="rect">
            <a:avLst/>
          </a:prstGeom>
        </p:spPr>
      </p:pic>
      <p:sp>
        <p:nvSpPr>
          <p:cNvPr id="4" name="Slide Number Placeholder 3">
            <a:extLst>
              <a:ext uri="{FF2B5EF4-FFF2-40B4-BE49-F238E27FC236}">
                <a16:creationId xmlns:a16="http://schemas.microsoft.com/office/drawing/2014/main" id="{371F2BDF-8E07-47FA-BEEE-BE3C4ADD6CC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E1B52A4-8CBA-45C5-8988-4430647A9116}" type="slidenum">
              <a:rPr lang="en-US">
                <a:solidFill>
                  <a:srgbClr val="FFFFFF"/>
                </a:solidFill>
                <a:latin typeface="+mn-lt"/>
                <a:ea typeface="+mn-ea"/>
              </a:rPr>
              <a:pPr>
                <a:spcAft>
                  <a:spcPts val="600"/>
                </a:spcAft>
                <a:defRPr/>
              </a:pPr>
              <a:t>14</a:t>
            </a:fld>
            <a:endParaRPr lang="en-US">
              <a:solidFill>
                <a:srgbClr val="FFFFFF"/>
              </a:solidFill>
              <a:latin typeface="+mn-lt"/>
              <a:ea typeface="+mn-ea"/>
            </a:endParaRPr>
          </a:p>
        </p:txBody>
      </p:sp>
    </p:spTree>
    <p:extLst>
      <p:ext uri="{BB962C8B-B14F-4D97-AF65-F5344CB8AC3E}">
        <p14:creationId xmlns:p14="http://schemas.microsoft.com/office/powerpoint/2010/main" val="1260438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omputer screen&#10;&#10;Description generated with very high confidence">
            <a:extLst>
              <a:ext uri="{FF2B5EF4-FFF2-40B4-BE49-F238E27FC236}">
                <a16:creationId xmlns:a16="http://schemas.microsoft.com/office/drawing/2014/main" id="{72A99384-71AA-46BD-B07C-E39A337C010A}"/>
              </a:ext>
            </a:extLst>
          </p:cNvPr>
          <p:cNvPicPr>
            <a:picLocks noGrp="1" noChangeAspect="1"/>
          </p:cNvPicPr>
          <p:nvPr>
            <p:ph idx="1"/>
          </p:nvPr>
        </p:nvPicPr>
        <p:blipFill rotWithShape="1">
          <a:blip r:embed="rId2"/>
          <a:srcRect b="5858"/>
          <a:stretch/>
        </p:blipFill>
        <p:spPr>
          <a:xfrm>
            <a:off x="20" y="10"/>
            <a:ext cx="12191980" cy="6857990"/>
          </a:xfrm>
          <a:prstGeom prst="rect">
            <a:avLst/>
          </a:prstGeom>
        </p:spPr>
      </p:pic>
      <p:sp>
        <p:nvSpPr>
          <p:cNvPr id="4" name="Slide Number Placeholder 3">
            <a:extLst>
              <a:ext uri="{FF2B5EF4-FFF2-40B4-BE49-F238E27FC236}">
                <a16:creationId xmlns:a16="http://schemas.microsoft.com/office/drawing/2014/main" id="{D1AEAE55-E682-4C66-BDCD-72FFA61A4F3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E1B52A4-8CBA-45C5-8988-4430647A9116}" type="slidenum">
              <a:rPr lang="en-US">
                <a:solidFill>
                  <a:srgbClr val="FFFFFF"/>
                </a:solidFill>
                <a:latin typeface="+mn-lt"/>
                <a:ea typeface="+mn-ea"/>
              </a:rPr>
              <a:pPr>
                <a:spcAft>
                  <a:spcPts val="600"/>
                </a:spcAft>
                <a:defRPr/>
              </a:pPr>
              <a:t>15</a:t>
            </a:fld>
            <a:endParaRPr lang="en-US">
              <a:solidFill>
                <a:srgbClr val="FFFFFF"/>
              </a:solidFill>
              <a:latin typeface="+mn-lt"/>
              <a:ea typeface="+mn-ea"/>
            </a:endParaRPr>
          </a:p>
        </p:txBody>
      </p:sp>
    </p:spTree>
    <p:extLst>
      <p:ext uri="{BB962C8B-B14F-4D97-AF65-F5344CB8AC3E}">
        <p14:creationId xmlns:p14="http://schemas.microsoft.com/office/powerpoint/2010/main" val="3804242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OMB stayed the EEO-1 regulations </a:t>
            </a:r>
          </a:p>
          <a:p>
            <a:pPr marL="109728" indent="0">
              <a:buNone/>
            </a:pPr>
            <a:r>
              <a:rPr lang="en-US" b="1" dirty="0"/>
              <a:t>on expanded information on pay data but overturned by Court and we are gathering that data.</a:t>
            </a:r>
          </a:p>
          <a:p>
            <a:r>
              <a:rPr lang="en-US" b="1" dirty="0"/>
              <a:t>Court issued order staying our wellness regulations (issue with the 30% of employee cost of self-only coverage).</a:t>
            </a:r>
          </a:p>
          <a:p>
            <a:r>
              <a:rPr lang="en-US" b="1" dirty="0"/>
              <a:t>No budgetary issues at this time but no budget passed either.</a:t>
            </a:r>
          </a:p>
          <a:p>
            <a:r>
              <a:rPr lang="en-US" b="1" dirty="0"/>
              <a:t>35 day shutdown in FY 19.</a:t>
            </a:r>
          </a:p>
          <a:p>
            <a:endParaRPr lang="en-US" b="1" dirty="0"/>
          </a:p>
        </p:txBody>
      </p:sp>
      <p:sp>
        <p:nvSpPr>
          <p:cNvPr id="3" name="Title 2"/>
          <p:cNvSpPr>
            <a:spLocks noGrp="1"/>
          </p:cNvSpPr>
          <p:nvPr>
            <p:ph type="title"/>
          </p:nvPr>
        </p:nvSpPr>
        <p:spPr/>
        <p:txBody>
          <a:bodyPr/>
          <a:lstStyle/>
          <a:p>
            <a:r>
              <a:rPr lang="en-US" dirty="0"/>
              <a:t>OTHER EEOC NEWS:</a:t>
            </a:r>
          </a:p>
        </p:txBody>
      </p:sp>
    </p:spTree>
    <p:extLst>
      <p:ext uri="{BB962C8B-B14F-4D97-AF65-F5344CB8AC3E}">
        <p14:creationId xmlns:p14="http://schemas.microsoft.com/office/powerpoint/2010/main" val="767057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829340" y="1143000"/>
            <a:ext cx="10526232" cy="3733800"/>
          </a:xfrm>
        </p:spPr>
        <p:txBody>
          <a:bodyPr>
            <a:normAutofit/>
          </a:bodyPr>
          <a:lstStyle/>
          <a:p>
            <a:r>
              <a:rPr lang="en-US" sz="2400" dirty="0"/>
              <a:t>We resolved 3,713 cases in Houston alone in FY 2018 (that’s 49.6% of the total charges in Texas).</a:t>
            </a:r>
          </a:p>
          <a:p>
            <a:r>
              <a:rPr lang="en-US" sz="2400" dirty="0"/>
              <a:t>Enforcement got almost $20,000,000 in monetary benefits FY 2018.</a:t>
            </a:r>
          </a:p>
          <a:p>
            <a:r>
              <a:rPr lang="en-US" sz="2400" dirty="0"/>
              <a:t>National trend is fewer filings than in the past.  We have not seen filings this low since the 1990’s.</a:t>
            </a:r>
          </a:p>
          <a:p>
            <a:r>
              <a:rPr lang="en-US" sz="2400" dirty="0"/>
              <a:t>Retaliation remains the most common basis for a charge (51.6% nationally covering all statutes).  Race and sex are both around 32%.</a:t>
            </a:r>
          </a:p>
          <a:p>
            <a:endParaRPr lang="en-US" sz="2400" dirty="0"/>
          </a:p>
          <a:p>
            <a:pPr marL="109728" indent="0">
              <a:buNone/>
            </a:pPr>
            <a:endParaRPr lang="en-US" sz="2400" dirty="0"/>
          </a:p>
        </p:txBody>
      </p:sp>
      <p:sp>
        <p:nvSpPr>
          <p:cNvPr id="18434" name="Title 1"/>
          <p:cNvSpPr>
            <a:spLocks noGrp="1"/>
          </p:cNvSpPr>
          <p:nvPr>
            <p:ph type="title"/>
          </p:nvPr>
        </p:nvSpPr>
        <p:spPr>
          <a:xfrm>
            <a:off x="1905000" y="304800"/>
            <a:ext cx="8229600" cy="914400"/>
          </a:xfrm>
        </p:spPr>
        <p:txBody>
          <a:bodyPr>
            <a:normAutofit/>
          </a:bodyPr>
          <a:lstStyle/>
          <a:p>
            <a:pPr algn="ctr"/>
            <a:r>
              <a:rPr lang="en-US" dirty="0"/>
              <a:t>HOUSTON EEOC Update:</a:t>
            </a:r>
          </a:p>
        </p:txBody>
      </p:sp>
      <p:pic>
        <p:nvPicPr>
          <p:cNvPr id="148482" name="Picture 2" descr="https://encrypted-tbn1.gstatic.com/images?q=tbn:ANd9GcShrOlotKdbiAbPhHnBFiGQZkVukY-g2bZTrb4DCsoPP0BeXN7jgOCtpUlC"/>
          <p:cNvPicPr>
            <a:picLocks noChangeAspect="1" noChangeArrowheads="1"/>
          </p:cNvPicPr>
          <p:nvPr/>
        </p:nvPicPr>
        <p:blipFill>
          <a:blip r:embed="rId4" cstate="print"/>
          <a:srcRect/>
          <a:stretch>
            <a:fillRect/>
          </a:stretch>
        </p:blipFill>
        <p:spPr bwMode="auto">
          <a:xfrm>
            <a:off x="5105401" y="4800600"/>
            <a:ext cx="2847975" cy="1600200"/>
          </a:xfrm>
          <a:prstGeom prst="rect">
            <a:avLst/>
          </a:prstGeom>
          <a:noFill/>
        </p:spPr>
      </p:pic>
      <p:graphicFrame>
        <p:nvGraphicFramePr>
          <p:cNvPr id="188418" name="Object 2"/>
          <p:cNvGraphicFramePr>
            <a:graphicFrameLocks noChangeAspect="1"/>
          </p:cNvGraphicFramePr>
          <p:nvPr>
            <p:extLst/>
          </p:nvPr>
        </p:nvGraphicFramePr>
        <p:xfrm>
          <a:off x="8229600" y="4724401"/>
          <a:ext cx="1981200" cy="1959497"/>
        </p:xfrm>
        <a:graphic>
          <a:graphicData uri="http://schemas.openxmlformats.org/presentationml/2006/ole">
            <mc:AlternateContent xmlns:mc="http://schemas.openxmlformats.org/markup-compatibility/2006">
              <mc:Choice xmlns:v="urn:schemas-microsoft-com:vml" Requires="v">
                <p:oleObj spid="_x0000_s4101" name="Drawing" r:id="rId5" imgW="3200400" imgH="3171960" progId="WPDraw30.Drawing">
                  <p:embed/>
                </p:oleObj>
              </mc:Choice>
              <mc:Fallback>
                <p:oleObj name="Drawing" r:id="rId5" imgW="3200400" imgH="3171960" progId="WPDraw30.Drawing">
                  <p:embed/>
                  <p:pic>
                    <p:nvPicPr>
                      <p:cNvPr id="18841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4724401"/>
                        <a:ext cx="1981200" cy="1959497"/>
                      </a:xfrm>
                      <a:prstGeom prst="rect">
                        <a:avLst/>
                      </a:prstGeom>
                      <a:noFill/>
                      <a:ln>
                        <a:noFill/>
                      </a:ln>
                      <a:effectLs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noFill/>
        </p:spPr>
        <p:txBody>
          <a:bodyPr/>
          <a:lstStyle/>
          <a:p>
            <a:pPr eaLnBrk="1" hangingPunct="1"/>
            <a:r>
              <a:rPr lang="en-US" altLang="en-US" b="1">
                <a:solidFill>
                  <a:schemeClr val="tx1"/>
                </a:solidFill>
              </a:rPr>
              <a:t>Contact Information &amp; Resources</a:t>
            </a:r>
          </a:p>
        </p:txBody>
      </p:sp>
      <p:graphicFrame>
        <p:nvGraphicFramePr>
          <p:cNvPr id="82947" name="Object 4"/>
          <p:cNvGraphicFramePr>
            <a:graphicFrameLocks noGrp="1" noChangeAspect="1"/>
          </p:cNvGraphicFramePr>
          <p:nvPr>
            <p:ph sz="quarter" idx="1"/>
          </p:nvPr>
        </p:nvGraphicFramePr>
        <p:xfrm>
          <a:off x="2043114" y="2362200"/>
          <a:ext cx="3203575" cy="3175000"/>
        </p:xfrm>
        <a:graphic>
          <a:graphicData uri="http://schemas.openxmlformats.org/presentationml/2006/ole">
            <mc:AlternateContent xmlns:mc="http://schemas.openxmlformats.org/markup-compatibility/2006">
              <mc:Choice xmlns:v="urn:schemas-microsoft-com:vml" Requires="v">
                <p:oleObj spid="_x0000_s3080" name="Drawing" r:id="rId4" imgW="3209925" imgH="3181350" progId="WPDraw30.Drawing">
                  <p:embed/>
                </p:oleObj>
              </mc:Choice>
              <mc:Fallback>
                <p:oleObj name="Drawing" r:id="rId4" imgW="3209925" imgH="3181350" progId="WPDraw30.Drawing">
                  <p:embed/>
                  <p:pic>
                    <p:nvPicPr>
                      <p:cNvPr id="8294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114" y="2362200"/>
                        <a:ext cx="3203575"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8" name="Text Box 3"/>
          <p:cNvSpPr txBox="1">
            <a:spLocks noChangeArrowheads="1"/>
          </p:cNvSpPr>
          <p:nvPr/>
        </p:nvSpPr>
        <p:spPr bwMode="auto">
          <a:xfrm>
            <a:off x="1747839" y="1320800"/>
            <a:ext cx="983456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defRPr/>
            </a:pPr>
            <a:r>
              <a:rPr lang="en-US" altLang="en-US" sz="2000" b="1" dirty="0">
                <a:solidFill>
                  <a:srgbClr val="002060"/>
                </a:solidFill>
                <a:latin typeface="Arial" charset="0"/>
              </a:rPr>
              <a:t>U.S. Equal Employment Opportunity Commission</a:t>
            </a:r>
          </a:p>
          <a:p>
            <a:pPr algn="r">
              <a:defRPr/>
            </a:pPr>
            <a:endParaRPr lang="en-US" altLang="en-US" sz="2000" b="1" dirty="0">
              <a:solidFill>
                <a:prstClr val="black"/>
              </a:solidFill>
              <a:latin typeface="Arial" charset="0"/>
            </a:endParaRPr>
          </a:p>
          <a:p>
            <a:pPr algn="r">
              <a:defRPr/>
            </a:pPr>
            <a:r>
              <a:rPr lang="en-US" altLang="en-US" sz="2000" b="1" dirty="0">
                <a:solidFill>
                  <a:prstClr val="black"/>
                </a:solidFill>
                <a:latin typeface="Arial" charset="0"/>
              </a:rPr>
              <a:t>Joe </a:t>
            </a:r>
            <a:r>
              <a:rPr lang="en-US" altLang="en-US" sz="2000" b="1" dirty="0" err="1">
                <a:solidFill>
                  <a:prstClr val="black"/>
                </a:solidFill>
                <a:latin typeface="Arial" charset="0"/>
              </a:rPr>
              <a:t>Bontke</a:t>
            </a:r>
            <a:r>
              <a:rPr lang="en-US" altLang="en-US" sz="2000" b="1" dirty="0">
                <a:solidFill>
                  <a:prstClr val="black"/>
                </a:solidFill>
                <a:latin typeface="Arial" charset="0"/>
              </a:rPr>
              <a:t> </a:t>
            </a:r>
            <a:r>
              <a:rPr lang="en-US" altLang="en-US" sz="1400" dirty="0">
                <a:solidFill>
                  <a:prstClr val="black"/>
                </a:solidFill>
                <a:latin typeface="Arial" charset="0"/>
              </a:rPr>
              <a:t>M.Ed.</a:t>
            </a:r>
          </a:p>
          <a:p>
            <a:pPr algn="r">
              <a:defRPr/>
            </a:pPr>
            <a:r>
              <a:rPr lang="en-US" altLang="en-US" sz="1200" dirty="0">
                <a:solidFill>
                  <a:prstClr val="black"/>
                </a:solidFill>
                <a:latin typeface="Arial" charset="0"/>
              </a:rPr>
              <a:t>Education &amp; Outreach Coordinator</a:t>
            </a:r>
          </a:p>
          <a:p>
            <a:pPr algn="r">
              <a:defRPr/>
            </a:pPr>
            <a:r>
              <a:rPr lang="en-US" altLang="en-US" sz="2000" b="1" dirty="0">
                <a:solidFill>
                  <a:prstClr val="black"/>
                </a:solidFill>
                <a:latin typeface="Arial" charset="0"/>
              </a:rPr>
              <a:t>713 907 2855 cell</a:t>
            </a:r>
          </a:p>
          <a:p>
            <a:pPr algn="r">
              <a:defRPr/>
            </a:pPr>
            <a:r>
              <a:rPr lang="en-US" altLang="en-US" sz="2000" b="1" dirty="0">
                <a:solidFill>
                  <a:prstClr val="black"/>
                </a:solidFill>
                <a:latin typeface="Arial" charset="0"/>
              </a:rPr>
              <a:t>713 651 4994 Desk</a:t>
            </a:r>
          </a:p>
          <a:p>
            <a:pPr algn="r">
              <a:defRPr/>
            </a:pPr>
            <a:r>
              <a:rPr lang="en-US" altLang="en-US" sz="2000" b="1" dirty="0">
                <a:solidFill>
                  <a:prstClr val="black"/>
                </a:solidFill>
                <a:latin typeface="Arial" charset="0"/>
              </a:rPr>
              <a:t>joe.bontke@eeoc.gov</a:t>
            </a:r>
          </a:p>
          <a:p>
            <a:pPr algn="r">
              <a:defRPr/>
            </a:pPr>
            <a:r>
              <a:rPr lang="en-US" altLang="en-US" sz="2000" b="1" dirty="0">
                <a:solidFill>
                  <a:prstClr val="black"/>
                </a:solidFill>
                <a:latin typeface="Arial" charset="0"/>
              </a:rPr>
              <a:t>Joe Bontke</a:t>
            </a:r>
          </a:p>
          <a:p>
            <a:pPr algn="r">
              <a:defRPr/>
            </a:pPr>
            <a:endParaRPr lang="en-US" altLang="en-US" sz="2000" b="1" dirty="0">
              <a:solidFill>
                <a:prstClr val="black"/>
              </a:solidFill>
              <a:latin typeface="Arial" charset="0"/>
            </a:endParaRPr>
          </a:p>
          <a:p>
            <a:pPr algn="r">
              <a:defRPr/>
            </a:pPr>
            <a:r>
              <a:rPr lang="en-US" altLang="en-US" sz="2000" b="1" dirty="0">
                <a:solidFill>
                  <a:prstClr val="black"/>
                </a:solidFill>
                <a:latin typeface="Arial" charset="0"/>
              </a:rPr>
              <a:t>  @</a:t>
            </a:r>
            <a:r>
              <a:rPr lang="en-US" altLang="en-US" sz="2000" b="1" dirty="0" err="1">
                <a:solidFill>
                  <a:prstClr val="black"/>
                </a:solidFill>
                <a:latin typeface="Arial" charset="0"/>
              </a:rPr>
              <a:t>EEOC_Houston</a:t>
            </a:r>
            <a:endParaRPr lang="en-US" altLang="en-US" sz="2000" b="1" dirty="0">
              <a:solidFill>
                <a:prstClr val="black"/>
              </a:solidFill>
              <a:latin typeface="Arial" charset="0"/>
            </a:endParaRPr>
          </a:p>
          <a:p>
            <a:pPr algn="r">
              <a:defRPr/>
            </a:pPr>
            <a:endParaRPr lang="en-US" altLang="en-US" sz="2000" b="1" dirty="0">
              <a:solidFill>
                <a:prstClr val="black"/>
              </a:solidFill>
              <a:latin typeface="Arial" charset="0"/>
            </a:endParaRPr>
          </a:p>
          <a:p>
            <a:pPr algn="r">
              <a:defRPr/>
            </a:pPr>
            <a:r>
              <a:rPr lang="en-US" altLang="en-US" sz="2000" b="1" dirty="0">
                <a:solidFill>
                  <a:prstClr val="black"/>
                </a:solidFill>
                <a:latin typeface="Arial" charset="0"/>
              </a:rPr>
              <a:t>Toll-free:  1-800-669-4000</a:t>
            </a:r>
          </a:p>
          <a:p>
            <a:pPr algn="r">
              <a:defRPr/>
            </a:pPr>
            <a:r>
              <a:rPr lang="en-US" altLang="en-US" sz="2000" b="1" dirty="0">
                <a:solidFill>
                  <a:prstClr val="black"/>
                </a:solidFill>
                <a:latin typeface="Arial" charset="0"/>
              </a:rPr>
              <a:t>TTY:  1-800-669-6820</a:t>
            </a:r>
          </a:p>
          <a:p>
            <a:pPr algn="r">
              <a:defRPr/>
            </a:pPr>
            <a:r>
              <a:rPr lang="en-US" altLang="en-US" sz="2800" b="1" dirty="0">
                <a:solidFill>
                  <a:prstClr val="black"/>
                </a:solidFill>
                <a:latin typeface="Arial" charset="0"/>
              </a:rPr>
              <a:t>www.eeoc.gov</a:t>
            </a:r>
          </a:p>
          <a:p>
            <a:pPr algn="r">
              <a:defRPr/>
            </a:pPr>
            <a:r>
              <a:rPr lang="en-US" altLang="en-US" sz="2800" b="1" dirty="0">
                <a:solidFill>
                  <a:prstClr val="black"/>
                </a:solidFill>
                <a:latin typeface="Arial" charset="0"/>
              </a:rPr>
              <a:t>eeoc.traininginstitute@eeoc.gov</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9761" y="4041292"/>
            <a:ext cx="1011129" cy="325097"/>
          </a:xfrm>
          <a:prstGeom prst="rect">
            <a:avLst/>
          </a:prstGeom>
        </p:spPr>
      </p:pic>
      <p:pic>
        <p:nvPicPr>
          <p:cNvPr id="2" name="Picture 1">
            <a:extLst>
              <a:ext uri="{FF2B5EF4-FFF2-40B4-BE49-F238E27FC236}">
                <a16:creationId xmlns:a16="http://schemas.microsoft.com/office/drawing/2014/main" id="{09365C07-D360-40D6-83CC-12814F838254}"/>
              </a:ext>
            </a:extLst>
          </p:cNvPr>
          <p:cNvPicPr>
            <a:picLocks noChangeAspect="1"/>
          </p:cNvPicPr>
          <p:nvPr/>
        </p:nvPicPr>
        <p:blipFill>
          <a:blip r:embed="rId7"/>
          <a:stretch>
            <a:fillRect/>
          </a:stretch>
        </p:blipFill>
        <p:spPr>
          <a:xfrm>
            <a:off x="9350180" y="3420318"/>
            <a:ext cx="634039" cy="201185"/>
          </a:xfrm>
          <a:prstGeom prst="rect">
            <a:avLst/>
          </a:prstGeom>
        </p:spPr>
      </p:pic>
    </p:spTree>
    <p:extLst>
      <p:ext uri="{BB962C8B-B14F-4D97-AF65-F5344CB8AC3E}">
        <p14:creationId xmlns:p14="http://schemas.microsoft.com/office/powerpoint/2010/main" val="983553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26D6E5-0E6D-4CBE-A159-24C1E272BE1A}"/>
              </a:ext>
            </a:extLst>
          </p:cNvPr>
          <p:cNvSpPr>
            <a:spLocks noGrp="1"/>
          </p:cNvSpPr>
          <p:nvPr>
            <p:ph idx="1"/>
          </p:nvPr>
        </p:nvSpPr>
        <p:spPr/>
        <p:txBody>
          <a:bodyPr>
            <a:normAutofit/>
          </a:bodyPr>
          <a:lstStyle/>
          <a:p>
            <a:r>
              <a:rPr lang="en-US" sz="3400" dirty="0">
                <a:latin typeface="Times New Roman" panose="02020603050405020304" pitchFamily="18" charset="0"/>
                <a:cs typeface="Times New Roman" panose="02020603050405020304" pitchFamily="18" charset="0"/>
              </a:rPr>
              <a:t>District Director Rayford Irvin</a:t>
            </a:r>
          </a:p>
          <a:p>
            <a:r>
              <a:rPr lang="en-US" sz="3400" dirty="0">
                <a:latin typeface="Times New Roman" panose="02020603050405020304" pitchFamily="18" charset="0"/>
                <a:cs typeface="Times New Roman" panose="02020603050405020304" pitchFamily="18" charset="0"/>
              </a:rPr>
              <a:t>Deputy Director Travis Nicholson</a:t>
            </a:r>
          </a:p>
          <a:p>
            <a:r>
              <a:rPr lang="en-US" sz="3400" dirty="0">
                <a:latin typeface="Times New Roman" panose="02020603050405020304" pitchFamily="18" charset="0"/>
                <a:cs typeface="Times New Roman" panose="02020603050405020304" pitchFamily="18" charset="0"/>
              </a:rPr>
              <a:t>Regional Attorney Rudy </a:t>
            </a:r>
            <a:r>
              <a:rPr lang="en-US" sz="3400" dirty="0" err="1">
                <a:latin typeface="Times New Roman" panose="02020603050405020304" pitchFamily="18" charset="0"/>
                <a:cs typeface="Times New Roman" panose="02020603050405020304" pitchFamily="18" charset="0"/>
              </a:rPr>
              <a:t>Sustaita</a:t>
            </a:r>
            <a:endParaRPr lang="en-US"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Chief Administrative Judge Justin Evans</a:t>
            </a:r>
          </a:p>
          <a:p>
            <a:r>
              <a:rPr lang="en-US" sz="3400" dirty="0">
                <a:latin typeface="Times New Roman" panose="02020603050405020304" pitchFamily="18" charset="0"/>
                <a:cs typeface="Times New Roman" panose="02020603050405020304" pitchFamily="18" charset="0"/>
              </a:rPr>
              <a:t>Enforcement Manager Elizabeth Henderson</a:t>
            </a:r>
          </a:p>
          <a:p>
            <a:r>
              <a:rPr lang="en-US" sz="3400" dirty="0">
                <a:latin typeface="Times New Roman" panose="02020603050405020304" pitchFamily="18" charset="0"/>
                <a:cs typeface="Times New Roman" panose="02020603050405020304" pitchFamily="18" charset="0"/>
              </a:rPr>
              <a:t>Outreach Manager Joe </a:t>
            </a:r>
            <a:r>
              <a:rPr lang="en-US" sz="3400" dirty="0" err="1">
                <a:latin typeface="Times New Roman" panose="02020603050405020304" pitchFamily="18" charset="0"/>
                <a:cs typeface="Times New Roman" panose="02020603050405020304" pitchFamily="18" charset="0"/>
              </a:rPr>
              <a:t>Bontke</a:t>
            </a:r>
            <a:endParaRPr lang="en-US"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ADR Coordinator Jennifer Ortiz-Prather</a:t>
            </a:r>
          </a:p>
        </p:txBody>
      </p:sp>
      <p:sp>
        <p:nvSpPr>
          <p:cNvPr id="3" name="Title 2">
            <a:extLst>
              <a:ext uri="{FF2B5EF4-FFF2-40B4-BE49-F238E27FC236}">
                <a16:creationId xmlns:a16="http://schemas.microsoft.com/office/drawing/2014/main" id="{D64427FB-6297-46CB-AA5B-5D1D854CA564}"/>
              </a:ext>
            </a:extLst>
          </p:cNvPr>
          <p:cNvSpPr>
            <a:spLocks noGrp="1"/>
          </p:cNvSpPr>
          <p:nvPr>
            <p:ph type="title"/>
          </p:nvPr>
        </p:nvSpPr>
        <p:spPr/>
        <p:txBody>
          <a:bodyPr>
            <a:normAutofit/>
          </a:bodyPr>
          <a:lstStyle/>
          <a:p>
            <a:pPr algn="ctr"/>
            <a:r>
              <a:rPr lang="en-US" sz="4000" dirty="0">
                <a:solidFill>
                  <a:schemeClr val="tx1"/>
                </a:solidFill>
                <a:latin typeface="Times New Roman" panose="02020603050405020304" pitchFamily="18" charset="0"/>
                <a:ea typeface="+mn-ea"/>
                <a:cs typeface="Times New Roman" panose="02020603050405020304" pitchFamily="18" charset="0"/>
              </a:rPr>
              <a:t>Local EEOC Management</a:t>
            </a:r>
          </a:p>
        </p:txBody>
      </p:sp>
    </p:spTree>
    <p:extLst>
      <p:ext uri="{BB962C8B-B14F-4D97-AF65-F5344CB8AC3E}">
        <p14:creationId xmlns:p14="http://schemas.microsoft.com/office/powerpoint/2010/main" val="31502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8869272" y="3070300"/>
            <a:ext cx="2027328" cy="3863901"/>
          </a:xfrm>
          <a:prstGeom prst="rect">
            <a:avLst/>
          </a:prstGeom>
          <a:solidFill>
            <a:schemeClr val="accent1">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68845" y="-7938"/>
            <a:ext cx="11454310" cy="2979738"/>
          </a:xfrm>
          <a:prstGeom prst="rect">
            <a:avLst/>
          </a:prstGeom>
          <a:solidFill>
            <a:srgbClr val="00006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7350" name="Picture 2" descr="https://www.eeoc.gov/graphics/flag2.jpg"/>
          <p:cNvPicPr>
            <a:picLocks noChangeAspect="1" noChangeArrowheads="1"/>
          </p:cNvPicPr>
          <p:nvPr/>
        </p:nvPicPr>
        <p:blipFill>
          <a:blip r:embed="rId3">
            <a:extLst>
              <a:ext uri="{28A0092B-C50C-407E-A947-70E740481C1C}">
                <a14:useLocalDpi xmlns:a14="http://schemas.microsoft.com/office/drawing/2010/main" val="0"/>
              </a:ext>
            </a:extLst>
          </a:blip>
          <a:srcRect t="6561" r="11748"/>
          <a:stretch>
            <a:fillRect/>
          </a:stretch>
        </p:blipFill>
        <p:spPr bwMode="auto">
          <a:xfrm>
            <a:off x="368845" y="2438400"/>
            <a:ext cx="1145431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2" name="Picture 6" descr="Commissioner Chai Feldblum"/>
          <p:cNvPicPr>
            <a:picLocks noChangeAspect="1" noChangeArrowheads="1"/>
          </p:cNvPicPr>
          <p:nvPr/>
        </p:nvPicPr>
        <p:blipFill rotWithShape="1">
          <a:blip r:embed="rId4">
            <a:extLst>
              <a:ext uri="{28A0092B-C50C-407E-A947-70E740481C1C}">
                <a14:useLocalDpi xmlns:a14="http://schemas.microsoft.com/office/drawing/2010/main" val="0"/>
              </a:ext>
            </a:extLst>
          </a:blip>
          <a:srcRect t="4201" b="17647"/>
          <a:stretch/>
        </p:blipFill>
        <p:spPr bwMode="auto">
          <a:xfrm>
            <a:off x="6120816" y="3822161"/>
            <a:ext cx="1330994" cy="15408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7706" name="Picture 10" descr="Commissioner Burrows"/>
          <p:cNvPicPr>
            <a:picLocks noChangeAspect="1" noChangeArrowheads="1"/>
          </p:cNvPicPr>
          <p:nvPr/>
        </p:nvPicPr>
        <p:blipFill rotWithShape="1">
          <a:blip r:embed="rId5">
            <a:extLst>
              <a:ext uri="{28A0092B-C50C-407E-A947-70E740481C1C}">
                <a14:useLocalDpi xmlns:a14="http://schemas.microsoft.com/office/drawing/2010/main" val="0"/>
              </a:ext>
            </a:extLst>
          </a:blip>
          <a:srcRect b="3496"/>
          <a:stretch/>
        </p:blipFill>
        <p:spPr bwMode="auto">
          <a:xfrm>
            <a:off x="7543800" y="3830364"/>
            <a:ext cx="1325472" cy="15242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7353" name="Title 1"/>
          <p:cNvSpPr>
            <a:spLocks noGrp="1"/>
          </p:cNvSpPr>
          <p:nvPr>
            <p:ph type="title"/>
          </p:nvPr>
        </p:nvSpPr>
        <p:spPr>
          <a:xfrm>
            <a:off x="1600200" y="2408238"/>
            <a:ext cx="8991600" cy="1096962"/>
          </a:xfrm>
        </p:spPr>
        <p:txBody>
          <a:bodyPr/>
          <a:lstStyle/>
          <a:p>
            <a:pPr algn="l" eaLnBrk="1" hangingPunct="1"/>
            <a:r>
              <a:rPr lang="en-US" sz="3100" b="1" dirty="0">
                <a:solidFill>
                  <a:schemeClr val="bg1"/>
                </a:solidFill>
              </a:rPr>
              <a:t>U.S. Equal Employment </a:t>
            </a:r>
            <a:br>
              <a:rPr lang="en-US" sz="3100" b="1" dirty="0">
                <a:solidFill>
                  <a:schemeClr val="bg1"/>
                </a:solidFill>
              </a:rPr>
            </a:br>
            <a:r>
              <a:rPr lang="en-US" sz="3100" b="1" dirty="0">
                <a:solidFill>
                  <a:schemeClr val="bg1"/>
                </a:solidFill>
              </a:rPr>
              <a:t>Opportunity Commission</a:t>
            </a:r>
            <a:endParaRPr lang="en-US" sz="3600" b="1" dirty="0">
              <a:solidFill>
                <a:schemeClr val="bg1"/>
              </a:solidFill>
            </a:endParaRPr>
          </a:p>
        </p:txBody>
      </p:sp>
      <p:pic>
        <p:nvPicPr>
          <p:cNvPr id="157700" name="Picture 4" descr="Victoria A. Lipnic, Commissioner"/>
          <p:cNvPicPr>
            <a:picLocks noChangeAspect="1" noChangeArrowheads="1"/>
          </p:cNvPicPr>
          <p:nvPr/>
        </p:nvPicPr>
        <p:blipFill rotWithShape="1">
          <a:blip r:embed="rId6">
            <a:extLst>
              <a:ext uri="{28A0092B-C50C-407E-A947-70E740481C1C}">
                <a14:useLocalDpi xmlns:a14="http://schemas.microsoft.com/office/drawing/2010/main" val="0"/>
              </a:ext>
            </a:extLst>
          </a:blip>
          <a:srcRect t="5027" b="17878"/>
          <a:stretch/>
        </p:blipFill>
        <p:spPr bwMode="auto">
          <a:xfrm>
            <a:off x="4640256" y="3822162"/>
            <a:ext cx="1388573" cy="15836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7355" name="TextBox 10"/>
          <p:cNvSpPr txBox="1">
            <a:spLocks noChangeArrowheads="1"/>
          </p:cNvSpPr>
          <p:nvPr/>
        </p:nvSpPr>
        <p:spPr bwMode="auto">
          <a:xfrm>
            <a:off x="9190038" y="5434013"/>
            <a:ext cx="1371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Calibri" pitchFamily="34" charset="0"/>
                <a:ea typeface="+mn-ea"/>
                <a:cs typeface="Tahoma" pitchFamily="34" charset="0"/>
              </a:rPr>
              <a:t>Nominated: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Calibri" pitchFamily="34" charset="0"/>
                <a:ea typeface="+mn-ea"/>
                <a:cs typeface="+mn-cs"/>
              </a:rPr>
              <a:t>General Counsel</a:t>
            </a:r>
            <a:endParaRPr kumimoji="0" lang="en-US" sz="1100" b="0" i="1" u="none" strike="noStrike" kern="1200" cap="none" spc="0" normalizeH="0" baseline="0" noProof="0" dirty="0">
              <a:ln>
                <a:noFill/>
              </a:ln>
              <a:solidFill>
                <a:srgbClr val="1F497D"/>
              </a:solidFill>
              <a:effectLst/>
              <a:uLnTx/>
              <a:uFillTx/>
              <a:latin typeface="Calibri" pitchFamily="34" charset="0"/>
              <a:ea typeface="+mn-ea"/>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Tahoma" pitchFamily="34" charset="0"/>
                <a:ea typeface="+mn-ea"/>
                <a:cs typeface="Tahoma" pitchFamily="34" charset="0"/>
              </a:rPr>
              <a:t>Sharon Fast Gustafson </a:t>
            </a:r>
          </a:p>
        </p:txBody>
      </p:sp>
      <p:sp>
        <p:nvSpPr>
          <p:cNvPr id="57357" name="TextBox 12"/>
          <p:cNvSpPr txBox="1">
            <a:spLocks noChangeArrowheads="1"/>
          </p:cNvSpPr>
          <p:nvPr/>
        </p:nvSpPr>
        <p:spPr bwMode="auto">
          <a:xfrm>
            <a:off x="7477125" y="5365750"/>
            <a:ext cx="1371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itchFamily="34" charset="0"/>
                <a:ea typeface="+mn-ea"/>
                <a:cs typeface="Tahoma" pitchFamily="34" charset="0"/>
              </a:rPr>
              <a:t>Charlotte Burrows</a:t>
            </a:r>
          </a:p>
        </p:txBody>
      </p:sp>
      <p:sp>
        <p:nvSpPr>
          <p:cNvPr id="57358" name="TextBox 13"/>
          <p:cNvSpPr txBox="1">
            <a:spLocks noChangeArrowheads="1"/>
          </p:cNvSpPr>
          <p:nvPr/>
        </p:nvSpPr>
        <p:spPr bwMode="auto">
          <a:xfrm>
            <a:off x="3124200" y="5365750"/>
            <a:ext cx="1593850" cy="615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1F497D"/>
                </a:solidFill>
                <a:effectLst/>
                <a:uLnTx/>
                <a:uFillTx/>
                <a:latin typeface="Calibri" pitchFamily="34" charset="0"/>
                <a:ea typeface="+mn-ea"/>
                <a:cs typeface="Tahoma" pitchFamily="34" charset="0"/>
              </a:rPr>
              <a:t>Nominated: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Calibri" pitchFamily="34" charset="0"/>
                <a:ea typeface="+mn-ea"/>
                <a:cs typeface="+mn-cs"/>
              </a:rPr>
              <a:t>Daniel </a:t>
            </a:r>
            <a:r>
              <a:rPr kumimoji="0" lang="en-US" sz="1800" b="0" i="1" u="none" strike="noStrike" kern="1200" cap="none" spc="0" normalizeH="0" baseline="0" noProof="0" dirty="0" err="1">
                <a:ln>
                  <a:noFill/>
                </a:ln>
                <a:solidFill>
                  <a:srgbClr val="1F497D"/>
                </a:solidFill>
                <a:effectLst/>
                <a:uLnTx/>
                <a:uFillTx/>
                <a:latin typeface="Calibri" pitchFamily="34" charset="0"/>
                <a:ea typeface="+mn-ea"/>
                <a:cs typeface="+mn-cs"/>
              </a:rPr>
              <a:t>Gade</a:t>
            </a:r>
            <a:endParaRPr kumimoji="0" lang="en-US" sz="1800" b="0" i="1" u="none" strike="noStrike" kern="1200" cap="none" spc="0" normalizeH="0" baseline="0" noProof="0" dirty="0">
              <a:ln>
                <a:noFill/>
              </a:ln>
              <a:solidFill>
                <a:srgbClr val="1F497D"/>
              </a:solidFill>
              <a:effectLst/>
              <a:uLnTx/>
              <a:uFillTx/>
              <a:latin typeface="Calibri" pitchFamily="34" charset="0"/>
              <a:ea typeface="+mn-ea"/>
              <a:cs typeface="Tahoma" pitchFamily="34" charset="0"/>
            </a:endParaRPr>
          </a:p>
        </p:txBody>
      </p:sp>
      <p:sp>
        <p:nvSpPr>
          <p:cNvPr id="57359" name="TextBox 14"/>
          <p:cNvSpPr txBox="1">
            <a:spLocks noChangeArrowheads="1"/>
          </p:cNvSpPr>
          <p:nvPr/>
        </p:nvSpPr>
        <p:spPr bwMode="auto">
          <a:xfrm>
            <a:off x="6096000" y="5365750"/>
            <a:ext cx="1371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itchFamily="34" charset="0"/>
                <a:ea typeface="+mn-ea"/>
                <a:cs typeface="Tahoma" pitchFamily="34" charset="0"/>
              </a:rPr>
              <a:t>Chai Feldblum</a:t>
            </a:r>
          </a:p>
        </p:txBody>
      </p:sp>
      <p:sp>
        <p:nvSpPr>
          <p:cNvPr id="57360" name="TextBox 15"/>
          <p:cNvSpPr txBox="1">
            <a:spLocks noChangeArrowheads="1"/>
          </p:cNvSpPr>
          <p:nvPr/>
        </p:nvSpPr>
        <p:spPr bwMode="auto">
          <a:xfrm>
            <a:off x="1524000" y="5365750"/>
            <a:ext cx="1828800" cy="615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a:ln>
                  <a:noFill/>
                </a:ln>
                <a:solidFill>
                  <a:srgbClr val="1F497D"/>
                </a:solidFill>
                <a:effectLst/>
                <a:uLnTx/>
                <a:uFillTx/>
                <a:latin typeface="Calibri" pitchFamily="34" charset="0"/>
                <a:ea typeface="+mn-ea"/>
                <a:cs typeface="Tahoma" pitchFamily="34" charset="0"/>
              </a:rPr>
              <a:t>Nominated Chair: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Calibri" pitchFamily="34" charset="0"/>
                <a:ea typeface="+mn-ea"/>
                <a:cs typeface="+mn-cs"/>
              </a:rPr>
              <a:t>Janet Dhillon </a:t>
            </a:r>
            <a:endParaRPr kumimoji="0" lang="en-US" sz="1800" b="0" i="1" u="none" strike="noStrike" kern="1200" cap="none" spc="0" normalizeH="0" baseline="0" noProof="0">
              <a:ln>
                <a:noFill/>
              </a:ln>
              <a:solidFill>
                <a:srgbClr val="1F497D"/>
              </a:solidFill>
              <a:effectLst/>
              <a:uLnTx/>
              <a:uFillTx/>
              <a:latin typeface="Calibri" pitchFamily="34" charset="0"/>
              <a:ea typeface="+mn-ea"/>
              <a:cs typeface="Tahoma" pitchFamily="34" charset="0"/>
            </a:endParaRPr>
          </a:p>
        </p:txBody>
      </p:sp>
      <p:sp>
        <p:nvSpPr>
          <p:cNvPr id="57363" name="TextBox 18"/>
          <p:cNvSpPr txBox="1">
            <a:spLocks noChangeArrowheads="1"/>
          </p:cNvSpPr>
          <p:nvPr/>
        </p:nvSpPr>
        <p:spPr bwMode="auto">
          <a:xfrm>
            <a:off x="4645025" y="5365750"/>
            <a:ext cx="1606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itchFamily="34" charset="0"/>
                <a:ea typeface="+mn-ea"/>
                <a:cs typeface="Tahoma" pitchFamily="34" charset="0"/>
              </a:rPr>
              <a:t>Acting Chair: Victoria Lipnic</a:t>
            </a:r>
          </a:p>
        </p:txBody>
      </p:sp>
      <p:pic>
        <p:nvPicPr>
          <p:cNvPr id="20" name="Picture 19" descr="http://www.ragan.com/Resource.ashx?sn=martinlutherking3"/>
          <p:cNvPicPr>
            <a:picLocks noChangeAspect="1" noChangeArrowheads="1"/>
          </p:cNvPicPr>
          <p:nvPr/>
        </p:nvPicPr>
        <p:blipFill>
          <a:blip r:embed="rId7" cstate="print">
            <a:duotone>
              <a:schemeClr val="accent2">
                <a:shade val="45000"/>
                <a:satMod val="135000"/>
              </a:schemeClr>
              <a:prstClr val="white"/>
            </a:duotone>
          </a:blip>
          <a:srcRect/>
          <a:stretch>
            <a:fillRect/>
          </a:stretch>
        </p:blipFill>
        <p:spPr bwMode="auto">
          <a:xfrm>
            <a:off x="5033185" y="287635"/>
            <a:ext cx="2755962" cy="1940144"/>
          </a:xfrm>
          <a:prstGeom prst="rect">
            <a:avLst/>
          </a:prstGeom>
          <a:ln>
            <a:noFill/>
          </a:ln>
          <a:effectLst>
            <a:softEdge rad="112500"/>
          </a:effectLst>
        </p:spPr>
      </p:pic>
      <p:pic>
        <p:nvPicPr>
          <p:cNvPr id="22" name="Picture 2" descr="http://upload.wikimedia.org/wikipedia/commons/thumb/7/7c/President_Kennedy_addresses_nation_on_Civil_Rights%2C_11_June_1963.jpg/640px-President_Kennedy_addresses_nation_on_Civil_Rights%2C_11_June_1963.jpg"/>
          <p:cNvPicPr>
            <a:picLocks noChangeAspect="1" noChangeArrowheads="1"/>
          </p:cNvPicPr>
          <p:nvPr/>
        </p:nvPicPr>
        <p:blipFill rotWithShape="1">
          <a:blip r:embed="rId8" cstate="print">
            <a:duotone>
              <a:prstClr val="black"/>
              <a:schemeClr val="accent5">
                <a:tint val="45000"/>
                <a:satMod val="400000"/>
              </a:schemeClr>
            </a:duotone>
          </a:blip>
          <a:srcRect t="4198" b="4198"/>
          <a:stretch/>
        </p:blipFill>
        <p:spPr bwMode="auto">
          <a:xfrm>
            <a:off x="1731922" y="358535"/>
            <a:ext cx="1611294" cy="1869244"/>
          </a:xfrm>
          <a:prstGeom prst="rect">
            <a:avLst/>
          </a:prstGeom>
          <a:ln>
            <a:noFill/>
          </a:ln>
          <a:effectLst>
            <a:softEdge rad="112500"/>
          </a:effectLst>
        </p:spPr>
      </p:pic>
      <p:pic>
        <p:nvPicPr>
          <p:cNvPr id="23" name="Picture 2" descr="http://www.nps.gov/nr/travel/civilrights/buildings/prize1.jpg"/>
          <p:cNvPicPr>
            <a:picLocks noChangeAspect="1" noChangeArrowheads="1"/>
          </p:cNvPicPr>
          <p:nvPr/>
        </p:nvPicPr>
        <p:blipFill rotWithShape="1">
          <a:blip r:embed="rId9" cstate="print">
            <a:duotone>
              <a:prstClr val="black"/>
              <a:schemeClr val="accent6">
                <a:tint val="45000"/>
                <a:satMod val="400000"/>
              </a:schemeClr>
            </a:duotone>
          </a:blip>
          <a:srcRect b="6004"/>
          <a:stretch/>
        </p:blipFill>
        <p:spPr bwMode="auto">
          <a:xfrm>
            <a:off x="7848601" y="93778"/>
            <a:ext cx="2590800" cy="2279377"/>
          </a:xfrm>
          <a:prstGeom prst="rect">
            <a:avLst/>
          </a:prstGeom>
          <a:ln>
            <a:noFill/>
          </a:ln>
          <a:effectLst>
            <a:softEdge rad="112500"/>
          </a:effectLst>
        </p:spPr>
      </p:pic>
      <p:pic>
        <p:nvPicPr>
          <p:cNvPr id="21" name="Picture 2" descr="http://blogs.loc.gov/loc/files/2013/08/3c33369u.jpg"/>
          <p:cNvPicPr>
            <a:picLocks noChangeAspect="1" noChangeArrowheads="1"/>
          </p:cNvPicPr>
          <p:nvPr/>
        </p:nvPicPr>
        <p:blipFill rotWithShape="1">
          <a:blip r:embed="rId10" cstate="print">
            <a:duotone>
              <a:schemeClr val="accent4">
                <a:shade val="45000"/>
                <a:satMod val="135000"/>
              </a:schemeClr>
              <a:prstClr val="white"/>
            </a:duotone>
          </a:blip>
          <a:srcRect l="7153" t="5690" r="9385" b="14160"/>
          <a:stretch/>
        </p:blipFill>
        <p:spPr bwMode="auto">
          <a:xfrm>
            <a:off x="3402670" y="323085"/>
            <a:ext cx="1571063" cy="1869244"/>
          </a:xfrm>
          <a:prstGeom prst="rect">
            <a:avLst/>
          </a:prstGeom>
          <a:ln>
            <a:noFill/>
          </a:ln>
          <a:effectLst>
            <a:softEdge rad="112500"/>
          </a:effec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72601" y="3868102"/>
            <a:ext cx="933981" cy="1366713"/>
          </a:xfrm>
          <a:prstGeom prst="rect">
            <a:avLst/>
          </a:prstGeom>
          <a:effectLst>
            <a:glow rad="63500">
              <a:schemeClr val="accent1">
                <a:satMod val="175000"/>
                <a:alpha val="40000"/>
              </a:schemeClr>
            </a:glow>
          </a:effectLst>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80225" y="3960812"/>
            <a:ext cx="1023500" cy="1393846"/>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71675" y="3960812"/>
            <a:ext cx="933450" cy="1404938"/>
          </a:xfrm>
          <a:prstGeom prst="rect">
            <a:avLst/>
          </a:prstGeom>
        </p:spPr>
      </p:pic>
      <p:sp>
        <p:nvSpPr>
          <p:cNvPr id="6" name="TextBox 5">
            <a:extLst>
              <a:ext uri="{FF2B5EF4-FFF2-40B4-BE49-F238E27FC236}">
                <a16:creationId xmlns:a16="http://schemas.microsoft.com/office/drawing/2014/main" id="{55949386-762E-428C-8154-E288093A5FF3}"/>
              </a:ext>
            </a:extLst>
          </p:cNvPr>
          <p:cNvSpPr txBox="1"/>
          <p:nvPr/>
        </p:nvSpPr>
        <p:spPr>
          <a:xfrm>
            <a:off x="236544" y="4012847"/>
            <a:ext cx="15123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In 2018</a:t>
            </a:r>
          </a:p>
        </p:txBody>
      </p:sp>
    </p:spTree>
    <p:extLst>
      <p:ext uri="{BB962C8B-B14F-4D97-AF65-F5344CB8AC3E}">
        <p14:creationId xmlns:p14="http://schemas.microsoft.com/office/powerpoint/2010/main" val="145596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8869272" y="3070300"/>
            <a:ext cx="2027328" cy="3863901"/>
          </a:xfrm>
          <a:prstGeom prst="rect">
            <a:avLst/>
          </a:prstGeom>
          <a:solidFill>
            <a:schemeClr val="accent1">
              <a:lumMod val="40000"/>
              <a:lumOff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68845" y="-7938"/>
            <a:ext cx="11454310" cy="2979738"/>
          </a:xfrm>
          <a:prstGeom prst="rect">
            <a:avLst/>
          </a:prstGeom>
          <a:solidFill>
            <a:srgbClr val="00006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7350" name="Picture 2" descr="https://www.eeoc.gov/graphics/flag2.jpg"/>
          <p:cNvPicPr>
            <a:picLocks noChangeAspect="1" noChangeArrowheads="1"/>
          </p:cNvPicPr>
          <p:nvPr/>
        </p:nvPicPr>
        <p:blipFill>
          <a:blip r:embed="rId3">
            <a:extLst>
              <a:ext uri="{28A0092B-C50C-407E-A947-70E740481C1C}">
                <a14:useLocalDpi xmlns:a14="http://schemas.microsoft.com/office/drawing/2010/main" val="0"/>
              </a:ext>
            </a:extLst>
          </a:blip>
          <a:srcRect t="6561" r="11748"/>
          <a:stretch>
            <a:fillRect/>
          </a:stretch>
        </p:blipFill>
        <p:spPr bwMode="auto">
          <a:xfrm>
            <a:off x="368845" y="2438400"/>
            <a:ext cx="1145431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6" name="Picture 10" descr="Commissioner Burrows"/>
          <p:cNvPicPr>
            <a:picLocks noChangeAspect="1" noChangeArrowheads="1"/>
          </p:cNvPicPr>
          <p:nvPr/>
        </p:nvPicPr>
        <p:blipFill rotWithShape="1">
          <a:blip r:embed="rId4">
            <a:extLst>
              <a:ext uri="{28A0092B-C50C-407E-A947-70E740481C1C}">
                <a14:useLocalDpi xmlns:a14="http://schemas.microsoft.com/office/drawing/2010/main" val="0"/>
              </a:ext>
            </a:extLst>
          </a:blip>
          <a:srcRect b="3496"/>
          <a:stretch/>
        </p:blipFill>
        <p:spPr bwMode="auto">
          <a:xfrm>
            <a:off x="7543800" y="3830364"/>
            <a:ext cx="1325472" cy="15242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7353" name="Title 1"/>
          <p:cNvSpPr>
            <a:spLocks noGrp="1"/>
          </p:cNvSpPr>
          <p:nvPr>
            <p:ph type="title"/>
          </p:nvPr>
        </p:nvSpPr>
        <p:spPr>
          <a:xfrm>
            <a:off x="1600200" y="2408238"/>
            <a:ext cx="8991600" cy="1096962"/>
          </a:xfrm>
        </p:spPr>
        <p:txBody>
          <a:bodyPr/>
          <a:lstStyle/>
          <a:p>
            <a:pPr algn="l" eaLnBrk="1" hangingPunct="1"/>
            <a:r>
              <a:rPr lang="en-US" sz="3100" b="1">
                <a:solidFill>
                  <a:schemeClr val="bg1"/>
                </a:solidFill>
              </a:rPr>
              <a:t>U.S. Equal Employment </a:t>
            </a:r>
            <a:br>
              <a:rPr lang="en-US" sz="3100" b="1">
                <a:solidFill>
                  <a:schemeClr val="bg1"/>
                </a:solidFill>
              </a:rPr>
            </a:br>
            <a:r>
              <a:rPr lang="en-US" sz="3100" b="1">
                <a:solidFill>
                  <a:schemeClr val="bg1"/>
                </a:solidFill>
              </a:rPr>
              <a:t>Opportunity Commission</a:t>
            </a:r>
            <a:endParaRPr lang="en-US" sz="3600" b="1">
              <a:solidFill>
                <a:schemeClr val="bg1"/>
              </a:solidFill>
            </a:endParaRPr>
          </a:p>
        </p:txBody>
      </p:sp>
      <p:pic>
        <p:nvPicPr>
          <p:cNvPr id="157700" name="Picture 4" descr="Victoria A. Lipnic, Commissioner"/>
          <p:cNvPicPr>
            <a:picLocks noChangeAspect="1" noChangeArrowheads="1"/>
          </p:cNvPicPr>
          <p:nvPr/>
        </p:nvPicPr>
        <p:blipFill rotWithShape="1">
          <a:blip r:embed="rId5">
            <a:extLst>
              <a:ext uri="{28A0092B-C50C-407E-A947-70E740481C1C}">
                <a14:useLocalDpi xmlns:a14="http://schemas.microsoft.com/office/drawing/2010/main" val="0"/>
              </a:ext>
            </a:extLst>
          </a:blip>
          <a:srcRect t="5027" b="17878"/>
          <a:stretch/>
        </p:blipFill>
        <p:spPr bwMode="auto">
          <a:xfrm>
            <a:off x="4640256" y="3822162"/>
            <a:ext cx="1388573" cy="15836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7355" name="TextBox 10"/>
          <p:cNvSpPr txBox="1">
            <a:spLocks noChangeArrowheads="1"/>
          </p:cNvSpPr>
          <p:nvPr/>
        </p:nvSpPr>
        <p:spPr bwMode="auto">
          <a:xfrm>
            <a:off x="9190038" y="5434013"/>
            <a:ext cx="1371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Calibri" pitchFamily="34" charset="0"/>
                <a:ea typeface="+mn-ea"/>
                <a:cs typeface="Tahoma" pitchFamily="34" charset="0"/>
              </a:rPr>
              <a:t>Nominated: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F497D"/>
                </a:solidFill>
                <a:effectLst/>
                <a:uLnTx/>
                <a:uFillTx/>
                <a:latin typeface="Calibri" pitchFamily="34" charset="0"/>
                <a:ea typeface="+mn-ea"/>
                <a:cs typeface="+mn-cs"/>
              </a:rPr>
              <a:t>General Counsel</a:t>
            </a:r>
            <a:endParaRPr kumimoji="0" lang="en-US" sz="1100" b="0" i="1" u="none" strike="noStrike" kern="1200" cap="none" spc="0" normalizeH="0" baseline="0" noProof="0" dirty="0">
              <a:ln>
                <a:noFill/>
              </a:ln>
              <a:solidFill>
                <a:srgbClr val="1F497D"/>
              </a:solidFill>
              <a:effectLst/>
              <a:uLnTx/>
              <a:uFillTx/>
              <a:latin typeface="Calibri" pitchFamily="34" charset="0"/>
              <a:ea typeface="+mn-ea"/>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Tahoma" pitchFamily="34" charset="0"/>
                <a:ea typeface="+mn-ea"/>
                <a:cs typeface="Tahoma" pitchFamily="34" charset="0"/>
              </a:rPr>
              <a:t>Sharon Fast Gustafson </a:t>
            </a:r>
          </a:p>
        </p:txBody>
      </p:sp>
      <p:sp>
        <p:nvSpPr>
          <p:cNvPr id="57357" name="TextBox 12"/>
          <p:cNvSpPr txBox="1">
            <a:spLocks noChangeArrowheads="1"/>
          </p:cNvSpPr>
          <p:nvPr/>
        </p:nvSpPr>
        <p:spPr bwMode="auto">
          <a:xfrm>
            <a:off x="7477125" y="5365750"/>
            <a:ext cx="137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itchFamily="34" charset="0"/>
                <a:ea typeface="+mn-ea"/>
                <a:cs typeface="Tahoma" pitchFamily="34" charset="0"/>
              </a:rPr>
              <a:t>Re nominated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Tahoma" pitchFamily="34" charset="0"/>
              </a:rPr>
              <a:t>Charlotte Burrows</a:t>
            </a:r>
          </a:p>
        </p:txBody>
      </p:sp>
      <p:sp>
        <p:nvSpPr>
          <p:cNvPr id="57358" name="TextBox 13"/>
          <p:cNvSpPr txBox="1">
            <a:spLocks noChangeArrowheads="1"/>
          </p:cNvSpPr>
          <p:nvPr/>
        </p:nvSpPr>
        <p:spPr bwMode="auto">
          <a:xfrm>
            <a:off x="3124200" y="5365750"/>
            <a:ext cx="1593850" cy="8925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1F497D"/>
                </a:solidFill>
                <a:effectLst/>
                <a:uLnTx/>
                <a:uFillTx/>
                <a:latin typeface="Calibri" pitchFamily="34" charset="0"/>
                <a:ea typeface="+mn-ea"/>
                <a:cs typeface="Tahoma" pitchFamily="34" charset="0"/>
              </a:rPr>
              <a:t>Nominated: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Calibri" pitchFamily="34" charset="0"/>
                <a:ea typeface="+mn-ea"/>
                <a:cs typeface="+mn-cs"/>
              </a:rPr>
              <a:t>Keith Sonderling</a:t>
            </a:r>
            <a:endParaRPr kumimoji="0" lang="en-US" sz="1800" b="0" i="1" u="none" strike="noStrike" kern="1200" cap="none" spc="0" normalizeH="0" baseline="0" noProof="0" dirty="0">
              <a:ln>
                <a:noFill/>
              </a:ln>
              <a:solidFill>
                <a:srgbClr val="1F497D"/>
              </a:solidFill>
              <a:effectLst/>
              <a:uLnTx/>
              <a:uFillTx/>
              <a:latin typeface="Calibri" pitchFamily="34" charset="0"/>
              <a:ea typeface="+mn-ea"/>
              <a:cs typeface="Tahoma" pitchFamily="34" charset="0"/>
            </a:endParaRPr>
          </a:p>
        </p:txBody>
      </p:sp>
      <p:sp>
        <p:nvSpPr>
          <p:cNvPr id="57360" name="TextBox 15"/>
          <p:cNvSpPr txBox="1">
            <a:spLocks noChangeArrowheads="1"/>
          </p:cNvSpPr>
          <p:nvPr/>
        </p:nvSpPr>
        <p:spPr bwMode="auto">
          <a:xfrm>
            <a:off x="1524000" y="5365750"/>
            <a:ext cx="1828800" cy="615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1F497D"/>
                </a:solidFill>
                <a:effectLst/>
                <a:uLnTx/>
                <a:uFillTx/>
                <a:latin typeface="Calibri" pitchFamily="34" charset="0"/>
                <a:ea typeface="+mn-ea"/>
                <a:cs typeface="Tahoma" pitchFamily="34" charset="0"/>
              </a:rPr>
              <a:t>Chair: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Calibri" pitchFamily="34" charset="0"/>
                <a:ea typeface="+mn-ea"/>
                <a:cs typeface="+mn-cs"/>
              </a:rPr>
              <a:t>Janet Dhillon </a:t>
            </a:r>
            <a:endParaRPr kumimoji="0" lang="en-US" sz="1800" b="0" i="1" u="none" strike="noStrike" kern="1200" cap="none" spc="0" normalizeH="0" baseline="0" noProof="0" dirty="0">
              <a:ln>
                <a:noFill/>
              </a:ln>
              <a:solidFill>
                <a:srgbClr val="1F497D"/>
              </a:solidFill>
              <a:effectLst/>
              <a:uLnTx/>
              <a:uFillTx/>
              <a:latin typeface="Calibri" pitchFamily="34" charset="0"/>
              <a:ea typeface="+mn-ea"/>
              <a:cs typeface="Tahoma" pitchFamily="34" charset="0"/>
            </a:endParaRPr>
          </a:p>
        </p:txBody>
      </p:sp>
      <p:sp>
        <p:nvSpPr>
          <p:cNvPr id="57363" name="TextBox 18"/>
          <p:cNvSpPr txBox="1">
            <a:spLocks noChangeArrowheads="1"/>
          </p:cNvSpPr>
          <p:nvPr/>
        </p:nvSpPr>
        <p:spPr bwMode="auto">
          <a:xfrm>
            <a:off x="4645025" y="5365750"/>
            <a:ext cx="1606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Tahoma" pitchFamily="34" charset="0"/>
              </a:rPr>
              <a:t> Victoria </a:t>
            </a:r>
            <a:r>
              <a:rPr kumimoji="0" lang="en-US" sz="1800" b="1" i="0" u="none" strike="noStrike" kern="1200" cap="none" spc="0" normalizeH="0" baseline="0" noProof="0" dirty="0" err="1">
                <a:ln>
                  <a:noFill/>
                </a:ln>
                <a:solidFill>
                  <a:srgbClr val="000000"/>
                </a:solidFill>
                <a:effectLst/>
                <a:uLnTx/>
                <a:uFillTx/>
                <a:latin typeface="Calibri" pitchFamily="34" charset="0"/>
                <a:ea typeface="+mn-ea"/>
                <a:cs typeface="Tahoma" pitchFamily="34" charset="0"/>
              </a:rPr>
              <a:t>Lipnic</a:t>
            </a:r>
            <a:endParaRPr kumimoji="0" lang="en-US" sz="1800" b="1" i="0" u="none" strike="noStrike" kern="1200" cap="none" spc="0" normalizeH="0" baseline="0" noProof="0" dirty="0">
              <a:ln>
                <a:noFill/>
              </a:ln>
              <a:solidFill>
                <a:srgbClr val="000000"/>
              </a:solidFill>
              <a:effectLst/>
              <a:uLnTx/>
              <a:uFillTx/>
              <a:latin typeface="Calibri" pitchFamily="34" charset="0"/>
              <a:ea typeface="+mn-ea"/>
              <a:cs typeface="Tahoma" pitchFamily="34" charset="0"/>
            </a:endParaRPr>
          </a:p>
        </p:txBody>
      </p:sp>
      <p:pic>
        <p:nvPicPr>
          <p:cNvPr id="20" name="Picture 19" descr="http://www.ragan.com/Resource.ashx?sn=martinlutherking3"/>
          <p:cNvPicPr>
            <a:picLocks noChangeAspect="1" noChangeArrowheads="1"/>
          </p:cNvPicPr>
          <p:nvPr/>
        </p:nvPicPr>
        <p:blipFill>
          <a:blip r:embed="rId6" cstate="print">
            <a:duotone>
              <a:schemeClr val="accent2">
                <a:shade val="45000"/>
                <a:satMod val="135000"/>
              </a:schemeClr>
              <a:prstClr val="white"/>
            </a:duotone>
          </a:blip>
          <a:srcRect/>
          <a:stretch>
            <a:fillRect/>
          </a:stretch>
        </p:blipFill>
        <p:spPr bwMode="auto">
          <a:xfrm>
            <a:off x="5033185" y="287635"/>
            <a:ext cx="2755962" cy="1940144"/>
          </a:xfrm>
          <a:prstGeom prst="rect">
            <a:avLst/>
          </a:prstGeom>
          <a:ln>
            <a:noFill/>
          </a:ln>
          <a:effectLst>
            <a:softEdge rad="112500"/>
          </a:effectLst>
        </p:spPr>
      </p:pic>
      <p:pic>
        <p:nvPicPr>
          <p:cNvPr id="22" name="Picture 2" descr="http://upload.wikimedia.org/wikipedia/commons/thumb/7/7c/President_Kennedy_addresses_nation_on_Civil_Rights%2C_11_June_1963.jpg/640px-President_Kennedy_addresses_nation_on_Civil_Rights%2C_11_June_1963.jpg"/>
          <p:cNvPicPr>
            <a:picLocks noChangeAspect="1" noChangeArrowheads="1"/>
          </p:cNvPicPr>
          <p:nvPr/>
        </p:nvPicPr>
        <p:blipFill rotWithShape="1">
          <a:blip r:embed="rId7" cstate="print">
            <a:duotone>
              <a:prstClr val="black"/>
              <a:schemeClr val="accent5">
                <a:tint val="45000"/>
                <a:satMod val="400000"/>
              </a:schemeClr>
            </a:duotone>
          </a:blip>
          <a:srcRect t="4198" b="4198"/>
          <a:stretch/>
        </p:blipFill>
        <p:spPr bwMode="auto">
          <a:xfrm>
            <a:off x="1731922" y="358535"/>
            <a:ext cx="1611294" cy="1869244"/>
          </a:xfrm>
          <a:prstGeom prst="rect">
            <a:avLst/>
          </a:prstGeom>
          <a:ln>
            <a:noFill/>
          </a:ln>
          <a:effectLst>
            <a:softEdge rad="112500"/>
          </a:effectLst>
        </p:spPr>
      </p:pic>
      <p:pic>
        <p:nvPicPr>
          <p:cNvPr id="23" name="Picture 2" descr="http://www.nps.gov/nr/travel/civilrights/buildings/prize1.jpg"/>
          <p:cNvPicPr>
            <a:picLocks noChangeAspect="1" noChangeArrowheads="1"/>
          </p:cNvPicPr>
          <p:nvPr/>
        </p:nvPicPr>
        <p:blipFill rotWithShape="1">
          <a:blip r:embed="rId8" cstate="print">
            <a:duotone>
              <a:prstClr val="black"/>
              <a:schemeClr val="accent6">
                <a:tint val="45000"/>
                <a:satMod val="400000"/>
              </a:schemeClr>
            </a:duotone>
          </a:blip>
          <a:srcRect b="6004"/>
          <a:stretch/>
        </p:blipFill>
        <p:spPr bwMode="auto">
          <a:xfrm>
            <a:off x="7848601" y="93778"/>
            <a:ext cx="2590800" cy="2279377"/>
          </a:xfrm>
          <a:prstGeom prst="rect">
            <a:avLst/>
          </a:prstGeom>
          <a:ln>
            <a:noFill/>
          </a:ln>
          <a:effectLst>
            <a:softEdge rad="112500"/>
          </a:effectLst>
        </p:spPr>
      </p:pic>
      <p:pic>
        <p:nvPicPr>
          <p:cNvPr id="21" name="Picture 2" descr="http://blogs.loc.gov/loc/files/2013/08/3c33369u.jpg"/>
          <p:cNvPicPr>
            <a:picLocks noChangeAspect="1" noChangeArrowheads="1"/>
          </p:cNvPicPr>
          <p:nvPr/>
        </p:nvPicPr>
        <p:blipFill rotWithShape="1">
          <a:blip r:embed="rId9" cstate="print">
            <a:duotone>
              <a:schemeClr val="accent4">
                <a:shade val="45000"/>
                <a:satMod val="135000"/>
              </a:schemeClr>
              <a:prstClr val="white"/>
            </a:duotone>
          </a:blip>
          <a:srcRect l="7153" t="5690" r="9385" b="14160"/>
          <a:stretch/>
        </p:blipFill>
        <p:spPr bwMode="auto">
          <a:xfrm>
            <a:off x="3402670" y="323085"/>
            <a:ext cx="1571063" cy="1869244"/>
          </a:xfrm>
          <a:prstGeom prst="rect">
            <a:avLst/>
          </a:prstGeom>
          <a:ln>
            <a:noFill/>
          </a:ln>
          <a:effectLst>
            <a:softEdge rad="112500"/>
          </a:effectLst>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1675" y="3960812"/>
            <a:ext cx="933450" cy="1404938"/>
          </a:xfrm>
          <a:prstGeom prst="rect">
            <a:avLst/>
          </a:prstGeom>
        </p:spPr>
      </p:pic>
      <p:sp>
        <p:nvSpPr>
          <p:cNvPr id="6" name="TextBox 5">
            <a:extLst>
              <a:ext uri="{FF2B5EF4-FFF2-40B4-BE49-F238E27FC236}">
                <a16:creationId xmlns:a16="http://schemas.microsoft.com/office/drawing/2014/main" id="{55949386-762E-428C-8154-E288093A5FF3}"/>
              </a:ext>
            </a:extLst>
          </p:cNvPr>
          <p:cNvSpPr txBox="1"/>
          <p:nvPr/>
        </p:nvSpPr>
        <p:spPr>
          <a:xfrm>
            <a:off x="368845" y="4012849"/>
            <a:ext cx="146313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As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July 8th 2019</a:t>
            </a:r>
          </a:p>
        </p:txBody>
      </p:sp>
      <p:pic>
        <p:nvPicPr>
          <p:cNvPr id="7" name="Picture 6" descr="A person wearing a suit and tie smiling at the camera&#10;&#10;Description generated with very high confidence">
            <a:extLst>
              <a:ext uri="{FF2B5EF4-FFF2-40B4-BE49-F238E27FC236}">
                <a16:creationId xmlns:a16="http://schemas.microsoft.com/office/drawing/2014/main" id="{D1D394BF-3E5A-4868-A421-3BE5617CB9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73595" y="3913044"/>
            <a:ext cx="1103479" cy="1471305"/>
          </a:xfrm>
          <a:prstGeom prst="rect">
            <a:avLst/>
          </a:prstGeom>
        </p:spPr>
      </p:pic>
      <p:pic>
        <p:nvPicPr>
          <p:cNvPr id="2" name="Picture 1">
            <a:extLst>
              <a:ext uri="{FF2B5EF4-FFF2-40B4-BE49-F238E27FC236}">
                <a16:creationId xmlns:a16="http://schemas.microsoft.com/office/drawing/2014/main" id="{E9AF04FD-709D-42A9-AE47-B9A88D65B465}"/>
              </a:ext>
            </a:extLst>
          </p:cNvPr>
          <p:cNvPicPr>
            <a:picLocks noChangeAspect="1"/>
          </p:cNvPicPr>
          <p:nvPr/>
        </p:nvPicPr>
        <p:blipFill>
          <a:blip r:embed="rId12"/>
          <a:stretch>
            <a:fillRect/>
          </a:stretch>
        </p:blipFill>
        <p:spPr>
          <a:xfrm>
            <a:off x="9349490" y="3849051"/>
            <a:ext cx="1066892" cy="1499746"/>
          </a:xfrm>
          <a:prstGeom prst="rect">
            <a:avLst/>
          </a:prstGeom>
        </p:spPr>
      </p:pic>
    </p:spTree>
    <p:extLst>
      <p:ext uri="{BB962C8B-B14F-4D97-AF65-F5344CB8AC3E}">
        <p14:creationId xmlns:p14="http://schemas.microsoft.com/office/powerpoint/2010/main" val="281469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1" name="Title 1"/>
          <p:cNvSpPr>
            <a:spLocks noGrp="1"/>
          </p:cNvSpPr>
          <p:nvPr>
            <p:ph type="title"/>
          </p:nvPr>
        </p:nvSpPr>
        <p:spPr>
          <a:xfrm>
            <a:off x="1136428" y="627564"/>
            <a:ext cx="7474172" cy="1325563"/>
          </a:xfrm>
        </p:spPr>
        <p:txBody>
          <a:bodyPr>
            <a:normAutofit/>
          </a:bodyPr>
          <a:lstStyle/>
          <a:p>
            <a:r>
              <a:rPr lang="en-US" b="1" dirty="0">
                <a:latin typeface="AvantGarde Md BT"/>
              </a:rPr>
              <a:t>EEOC </a:t>
            </a:r>
            <a:br>
              <a:rPr lang="en-US" b="1" dirty="0">
                <a:latin typeface="AvantGarde Md BT"/>
              </a:rPr>
            </a:br>
            <a:r>
              <a:rPr lang="en-US" sz="3200" i="1" dirty="0">
                <a:latin typeface="AvantGarde Md BT"/>
              </a:rPr>
              <a:t>Strategic Enforcement Plan</a:t>
            </a:r>
          </a:p>
        </p:txBody>
      </p:sp>
      <p:sp>
        <p:nvSpPr>
          <p:cNvPr id="3" name="Content Placeholder 2"/>
          <p:cNvSpPr>
            <a:spLocks noGrp="1"/>
          </p:cNvSpPr>
          <p:nvPr>
            <p:ph idx="1"/>
          </p:nvPr>
        </p:nvSpPr>
        <p:spPr>
          <a:xfrm>
            <a:off x="247649" y="2278173"/>
            <a:ext cx="9003029" cy="4195779"/>
          </a:xfrm>
        </p:spPr>
        <p:txBody>
          <a:bodyPr anchor="ctr">
            <a:normAutofit/>
          </a:bodyPr>
          <a:lstStyle/>
          <a:p>
            <a:pPr marL="457200" indent="-457200">
              <a:buNone/>
              <a:defRPr/>
            </a:pPr>
            <a:r>
              <a:rPr lang="en-US" sz="2400" b="1" dirty="0">
                <a:latin typeface="Times New Roman" pitchFamily="18" charset="0"/>
                <a:cs typeface="Times New Roman" pitchFamily="18" charset="0"/>
              </a:rPr>
              <a:t>National Enforcement Priorities: </a:t>
            </a:r>
          </a:p>
          <a:p>
            <a:pPr marL="457200" indent="-457200">
              <a:buNone/>
              <a:defRPr/>
            </a:pPr>
            <a:r>
              <a:rPr lang="en-US" sz="2000" b="1" dirty="0">
                <a:latin typeface="Times New Roman" pitchFamily="18" charset="0"/>
                <a:cs typeface="Times New Roman" pitchFamily="18" charset="0"/>
              </a:rPr>
              <a:t>Adopted December 2012 -- Updated October 2016 – Effective Through 2021</a:t>
            </a:r>
          </a:p>
          <a:p>
            <a:pPr marL="457200" indent="-457200">
              <a:buNone/>
              <a:defRPr/>
            </a:pPr>
            <a:endParaRPr lang="en-US" sz="2400" dirty="0">
              <a:latin typeface="Times New Roman" pitchFamily="18" charset="0"/>
              <a:cs typeface="Times New Roman" pitchFamily="18" charset="0"/>
            </a:endParaRPr>
          </a:p>
          <a:p>
            <a:pPr marL="971550" lvl="1" indent="-514350">
              <a:buFont typeface="+mj-ea"/>
              <a:buAutoNum type="circleNumDbPlain"/>
              <a:defRPr/>
            </a:pPr>
            <a:r>
              <a:rPr lang="en-US" dirty="0"/>
              <a:t>Eliminating Barriers in Recruitment and Hiring</a:t>
            </a:r>
          </a:p>
          <a:p>
            <a:pPr marL="971550" lvl="1" indent="-514350">
              <a:buFont typeface="+mj-ea"/>
              <a:buAutoNum type="circleNumDbPlain"/>
              <a:defRPr/>
            </a:pPr>
            <a:r>
              <a:rPr lang="en-US" dirty="0"/>
              <a:t>Protecting Immigrant, Migrant and Other Vulnerable Workers</a:t>
            </a:r>
          </a:p>
          <a:p>
            <a:pPr marL="971550" lvl="1" indent="-514350">
              <a:buFont typeface="+mj-ea"/>
              <a:buAutoNum type="circleNumDbPlain"/>
              <a:defRPr/>
            </a:pPr>
            <a:r>
              <a:rPr lang="en-US" dirty="0"/>
              <a:t>Addressing Emerging and Developing Issues</a:t>
            </a:r>
          </a:p>
          <a:p>
            <a:pPr marL="971550" lvl="1" indent="-514350">
              <a:buFont typeface="+mj-ea"/>
              <a:buAutoNum type="circleNumDbPlain"/>
              <a:defRPr/>
            </a:pPr>
            <a:r>
              <a:rPr lang="en-US" dirty="0"/>
              <a:t>Enforcing Equal Pay Laws</a:t>
            </a:r>
          </a:p>
          <a:p>
            <a:pPr marL="971550" lvl="1" indent="-514350">
              <a:buFont typeface="+mj-ea"/>
              <a:buAutoNum type="circleNumDbPlain"/>
              <a:defRPr/>
            </a:pPr>
            <a:r>
              <a:rPr lang="en-US" dirty="0"/>
              <a:t>Preserving Access to the Legal System</a:t>
            </a:r>
          </a:p>
          <a:p>
            <a:pPr marL="971550" lvl="1" indent="-514350">
              <a:buFont typeface="+mj-ea"/>
              <a:buAutoNum type="circleNumDbPlain"/>
              <a:defRPr/>
            </a:pPr>
            <a:r>
              <a:rPr lang="en-US" dirty="0"/>
              <a:t>Preventing Harassment through Systemic Enforcement and Targeted Outreach</a:t>
            </a:r>
          </a:p>
          <a:p>
            <a:pPr marL="571500" indent="-514350">
              <a:defRPr/>
            </a:pPr>
            <a:endParaRPr lang="en-US" sz="1500" dirty="0"/>
          </a:p>
          <a:p>
            <a:pPr lvl="1">
              <a:defRPr/>
            </a:pPr>
            <a:endParaRPr lang="en-US" sz="1500" dirty="0"/>
          </a:p>
        </p:txBody>
      </p:sp>
      <p:sp>
        <p:nvSpPr>
          <p:cNvPr id="74" name="Rectangle 7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6A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9F5A1E9-D050-4715-A055-BBF7DCC99FC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61" r="-8" b="-8"/>
          <a:stretch/>
        </p:blipFill>
        <p:spPr>
          <a:xfrm>
            <a:off x="9029206" y="2466573"/>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2" name="Slide Number Placeholder 1"/>
          <p:cNvSpPr>
            <a:spLocks noGrp="1"/>
          </p:cNvSpPr>
          <p:nvPr>
            <p:ph type="sldNum" sz="quarter" idx="12"/>
          </p:nvPr>
        </p:nvSpPr>
        <p:spPr>
          <a:xfrm>
            <a:off x="10341428" y="6356350"/>
            <a:ext cx="1012371" cy="365125"/>
          </a:xfrm>
        </p:spPr>
        <p:txBody>
          <a:bodyPr>
            <a:normAutofit/>
          </a:bodyPr>
          <a:lstStyle/>
          <a:p>
            <a:pPr>
              <a:spcAft>
                <a:spcPts val="600"/>
              </a:spcAft>
            </a:pPr>
            <a:fld id="{5A2EC78E-EF37-41FD-8CDF-22D607182F68}"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219647552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3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53F4C"/>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576FA05-CE45-427A-B32D-BCD2164EEB75}"/>
              </a:ext>
            </a:extLst>
          </p:cNvPr>
          <p:cNvSpPr>
            <a:spLocks noGrp="1"/>
          </p:cNvSpPr>
          <p:nvPr>
            <p:ph type="title"/>
          </p:nvPr>
        </p:nvSpPr>
        <p:spPr>
          <a:xfrm>
            <a:off x="829340" y="4020816"/>
            <a:ext cx="10441172" cy="1744451"/>
          </a:xfrm>
        </p:spPr>
        <p:txBody>
          <a:bodyPr vert="horz" lIns="91440" tIns="45720" rIns="91440" bIns="45720" rtlCol="0" anchor="b">
            <a:normAutofit/>
          </a:bodyPr>
          <a:lstStyle/>
          <a:p>
            <a:pPr defTabSz="914400" eaLnBrk="1" hangingPunct="1">
              <a:lnSpc>
                <a:spcPct val="90000"/>
              </a:lnSpc>
            </a:pPr>
            <a:r>
              <a:rPr lang="en-US" sz="2800" dirty="0">
                <a:solidFill>
                  <a:srgbClr val="353F4C"/>
                </a:solidFill>
              </a:rPr>
              <a:t>EEOC released a sample form, instructions and FAQs to help</a:t>
            </a:r>
            <a:br>
              <a:rPr lang="en-US" sz="2800" dirty="0">
                <a:solidFill>
                  <a:srgbClr val="353F4C"/>
                </a:solidFill>
              </a:rPr>
            </a:br>
            <a:r>
              <a:rPr lang="en-US" sz="2800" dirty="0">
                <a:solidFill>
                  <a:srgbClr val="353F4C"/>
                </a:solidFill>
              </a:rPr>
              <a:t>sorted by job category, race, ethnicity and sex.</a:t>
            </a:r>
          </a:p>
        </p:txBody>
      </p:sp>
      <p:pic>
        <p:nvPicPr>
          <p:cNvPr id="9" name="Content Placeholder 5">
            <a:extLst>
              <a:ext uri="{FF2B5EF4-FFF2-40B4-BE49-F238E27FC236}">
                <a16:creationId xmlns:a16="http://schemas.microsoft.com/office/drawing/2014/main" id="{493EB2C6-3D21-453C-9D91-2BE439157326}"/>
              </a:ext>
            </a:extLst>
          </p:cNvPr>
          <p:cNvPicPr>
            <a:picLocks noChangeAspect="1"/>
          </p:cNvPicPr>
          <p:nvPr/>
        </p:nvPicPr>
        <p:blipFill rotWithShape="1">
          <a:blip r:embed="rId2">
            <a:extLst>
              <a:ext uri="{28A0092B-C50C-407E-A947-70E740481C1C}">
                <a14:useLocalDpi xmlns:a14="http://schemas.microsoft.com/office/drawing/2010/main" val="0"/>
              </a:ext>
            </a:extLst>
          </a:blip>
          <a:srcRect t="3685" r="1" b="11680"/>
          <a:stretch/>
        </p:blipFill>
        <p:spPr>
          <a:xfrm>
            <a:off x="243840" y="256540"/>
            <a:ext cx="11704320" cy="3764276"/>
          </a:xfrm>
          <a:prstGeom prst="rect">
            <a:avLst/>
          </a:prstGeom>
        </p:spPr>
      </p:pic>
      <p:sp>
        <p:nvSpPr>
          <p:cNvPr id="4" name="Slide Number Placeholder 3">
            <a:extLst>
              <a:ext uri="{FF2B5EF4-FFF2-40B4-BE49-F238E27FC236}">
                <a16:creationId xmlns:a16="http://schemas.microsoft.com/office/drawing/2014/main" id="{4C712389-AF47-4E01-9C8C-FC02B80E1593}"/>
              </a:ext>
            </a:extLst>
          </p:cNvPr>
          <p:cNvSpPr>
            <a:spLocks noGrp="1"/>
          </p:cNvSpPr>
          <p:nvPr>
            <p:ph type="sldNum" sz="quarter" idx="12"/>
          </p:nvPr>
        </p:nvSpPr>
        <p:spPr>
          <a:xfrm>
            <a:off x="8610600" y="6259585"/>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E1B52A4-8CBA-45C5-8988-4430647A9116}" type="slidenum">
              <a:rPr kumimoji="0" lang="en-US" sz="1200" b="0" i="0" u="none" strike="noStrike" kern="1200" cap="none" spc="0" normalizeH="0" baseline="0" noProof="0">
                <a:ln>
                  <a:noFill/>
                </a:ln>
                <a:solidFill>
                  <a:srgbClr val="4F81BD"/>
                </a:solidFill>
                <a:effectLst/>
                <a:uLnTx/>
                <a:uFillTx/>
                <a:latin typeface="Calibri" panose="020F0502020204030204"/>
                <a:ea typeface="ＭＳ Ｐゴシック" pitchFamily="34" charset="-128"/>
                <a:cs typeface="+mn-cs"/>
                <a:sym typeface="Helvetica Light"/>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srgbClr val="4F81BD"/>
              </a:solidFill>
              <a:effectLst/>
              <a:uLnTx/>
              <a:uFillTx/>
              <a:latin typeface="Calibri" panose="020F0502020204030204"/>
              <a:ea typeface="ＭＳ Ｐゴシック" pitchFamily="34" charset="-128"/>
              <a:cs typeface="+mn-cs"/>
              <a:sym typeface="Helvetica Light"/>
            </a:endParaRPr>
          </a:p>
        </p:txBody>
      </p:sp>
    </p:spTree>
    <p:extLst>
      <p:ext uri="{BB962C8B-B14F-4D97-AF65-F5344CB8AC3E}">
        <p14:creationId xmlns:p14="http://schemas.microsoft.com/office/powerpoint/2010/main" val="3757936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429BA-CEF4-4B7B-8E75-019D9A4DEA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82F1DC-9CFD-4477-8C3D-AB3A028343D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32CD1C5-092A-40B7-B522-E46E4F41DC18}"/>
              </a:ext>
            </a:extLst>
          </p:cNvPr>
          <p:cNvSpPr>
            <a:spLocks noGrp="1"/>
          </p:cNvSpPr>
          <p:nvPr>
            <p:ph type="sldNum" sz="quarter" idx="12"/>
          </p:nvPr>
        </p:nvSpPr>
        <p:spPr/>
        <p:txBody>
          <a:bodyPr/>
          <a:lstStyle/>
          <a:p>
            <a:pPr>
              <a:defRPr/>
            </a:pPr>
            <a:fld id="{DE1B52A4-8CBA-45C5-8988-4430647A9116}" type="slidenum">
              <a:rPr lang="en-US" smtClean="0"/>
              <a:pPr>
                <a:defRPr/>
              </a:pPr>
              <a:t>7</a:t>
            </a:fld>
            <a:endParaRPr lang="en-US"/>
          </a:p>
        </p:txBody>
      </p:sp>
      <p:pic>
        <p:nvPicPr>
          <p:cNvPr id="5" name="Picture 4">
            <a:extLst>
              <a:ext uri="{FF2B5EF4-FFF2-40B4-BE49-F238E27FC236}">
                <a16:creationId xmlns:a16="http://schemas.microsoft.com/office/drawing/2014/main" id="{58881DC8-A3FD-4F50-9177-CCD592CFDB07}"/>
              </a:ext>
            </a:extLst>
          </p:cNvPr>
          <p:cNvPicPr>
            <a:picLocks noChangeAspect="1"/>
          </p:cNvPicPr>
          <p:nvPr/>
        </p:nvPicPr>
        <p:blipFill>
          <a:blip r:embed="rId2"/>
          <a:stretch>
            <a:fillRect/>
          </a:stretch>
        </p:blipFill>
        <p:spPr>
          <a:xfrm>
            <a:off x="367433" y="0"/>
            <a:ext cx="11457134" cy="6858000"/>
          </a:xfrm>
          <a:prstGeom prst="rect">
            <a:avLst/>
          </a:prstGeom>
        </p:spPr>
      </p:pic>
    </p:spTree>
    <p:extLst>
      <p:ext uri="{BB962C8B-B14F-4D97-AF65-F5344CB8AC3E}">
        <p14:creationId xmlns:p14="http://schemas.microsoft.com/office/powerpoint/2010/main" val="77645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0231-55AF-4A39-8CEA-27D7510EBD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C9FE61-2EA9-4847-90A2-E819D096C6A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33A8BCB-9C5D-4518-9A11-2BFA9987797A}"/>
              </a:ext>
            </a:extLst>
          </p:cNvPr>
          <p:cNvSpPr>
            <a:spLocks noGrp="1"/>
          </p:cNvSpPr>
          <p:nvPr>
            <p:ph type="sldNum" sz="quarter" idx="12"/>
          </p:nvPr>
        </p:nvSpPr>
        <p:spPr/>
        <p:txBody>
          <a:bodyPr/>
          <a:lstStyle/>
          <a:p>
            <a:pPr>
              <a:defRPr/>
            </a:pPr>
            <a:fld id="{DE1B52A4-8CBA-45C5-8988-4430647A9116}" type="slidenum">
              <a:rPr lang="en-US" smtClean="0"/>
              <a:pPr>
                <a:defRPr/>
              </a:pPr>
              <a:t>8</a:t>
            </a:fld>
            <a:endParaRPr lang="en-US"/>
          </a:p>
        </p:txBody>
      </p:sp>
      <p:pic>
        <p:nvPicPr>
          <p:cNvPr id="5" name="Picture 4">
            <a:extLst>
              <a:ext uri="{FF2B5EF4-FFF2-40B4-BE49-F238E27FC236}">
                <a16:creationId xmlns:a16="http://schemas.microsoft.com/office/drawing/2014/main" id="{46A93B78-B771-45FD-B183-809B037D64AC}"/>
              </a:ext>
            </a:extLst>
          </p:cNvPr>
          <p:cNvPicPr>
            <a:picLocks noChangeAspect="1"/>
          </p:cNvPicPr>
          <p:nvPr/>
        </p:nvPicPr>
        <p:blipFill>
          <a:blip r:embed="rId2"/>
          <a:stretch>
            <a:fillRect/>
          </a:stretch>
        </p:blipFill>
        <p:spPr>
          <a:xfrm>
            <a:off x="367433" y="0"/>
            <a:ext cx="11457134" cy="6858000"/>
          </a:xfrm>
          <a:prstGeom prst="rect">
            <a:avLst/>
          </a:prstGeom>
        </p:spPr>
      </p:pic>
    </p:spTree>
    <p:extLst>
      <p:ext uri="{BB962C8B-B14F-4D97-AF65-F5344CB8AC3E}">
        <p14:creationId xmlns:p14="http://schemas.microsoft.com/office/powerpoint/2010/main" val="949537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3595C85E-2AEB-4B17-BBDA-E39899F2B72F}"/>
              </a:ext>
            </a:extLst>
          </p:cNvPr>
          <p:cNvPicPr>
            <a:picLocks noChangeAspect="1"/>
          </p:cNvPicPr>
          <p:nvPr/>
        </p:nvPicPr>
        <p:blipFill rotWithShape="1">
          <a:blip r:embed="rId2">
            <a:alphaModFix/>
          </a:blip>
          <a:srcRect l="19429" r="24863" b="2"/>
          <a:stretch/>
        </p:blipFill>
        <p:spPr>
          <a:xfrm>
            <a:off x="5797543" y="10"/>
            <a:ext cx="6394152" cy="6857990"/>
          </a:xfrm>
          <a:prstGeom prst="rect">
            <a:avLst/>
          </a:prstGeom>
        </p:spPr>
      </p:pic>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FBE3A00-7420-46CD-8A75-A74F51520BBB}"/>
              </a:ext>
            </a:extLst>
          </p:cNvPr>
          <p:cNvSpPr>
            <a:spLocks noGrp="1"/>
          </p:cNvSpPr>
          <p:nvPr>
            <p:ph type="title"/>
          </p:nvPr>
        </p:nvSpPr>
        <p:spPr>
          <a:xfrm>
            <a:off x="692545" y="574431"/>
            <a:ext cx="4803636" cy="4196861"/>
          </a:xfrm>
        </p:spPr>
        <p:txBody>
          <a:bodyPr>
            <a:normAutofit fontScale="90000"/>
          </a:bodyPr>
          <a:lstStyle/>
          <a:p>
            <a:pPr algn="l"/>
            <a:r>
              <a:rPr lang="en-US" dirty="0">
                <a:solidFill>
                  <a:srgbClr val="000000"/>
                </a:solidFill>
              </a:rPr>
              <a:t>Sample Form </a:t>
            </a:r>
            <a:br>
              <a:rPr lang="en-US" dirty="0">
                <a:solidFill>
                  <a:srgbClr val="000000"/>
                </a:solidFill>
              </a:rPr>
            </a:br>
            <a:r>
              <a:rPr lang="en-US" dirty="0">
                <a:solidFill>
                  <a:srgbClr val="000000"/>
                </a:solidFill>
              </a:rPr>
              <a:t> the proposed EEO-1 Form to collect pay data in the Component 2 EEO-1 Online Filing System.</a:t>
            </a:r>
          </a:p>
        </p:txBody>
      </p:sp>
      <p:sp>
        <p:nvSpPr>
          <p:cNvPr id="4" name="Slide Number Placeholder 3">
            <a:extLst>
              <a:ext uri="{FF2B5EF4-FFF2-40B4-BE49-F238E27FC236}">
                <a16:creationId xmlns:a16="http://schemas.microsoft.com/office/drawing/2014/main" id="{E21BDADC-6DF0-4262-A716-B0F4E53173E2}"/>
              </a:ext>
            </a:extLst>
          </p:cNvPr>
          <p:cNvSpPr>
            <a:spLocks noGrp="1"/>
          </p:cNvSpPr>
          <p:nvPr>
            <p:ph type="sldNum" sz="quarter" idx="12"/>
          </p:nvPr>
        </p:nvSpPr>
        <p:spPr>
          <a:xfrm>
            <a:off x="10825930" y="6223702"/>
            <a:ext cx="570728" cy="314067"/>
          </a:xfrm>
        </p:spPr>
        <p:txBody>
          <a:bodyPr>
            <a:normAutofit/>
          </a:bodyPr>
          <a:lstStyle/>
          <a:p>
            <a:pPr>
              <a:spcAft>
                <a:spcPts val="600"/>
              </a:spcAft>
              <a:defRPr/>
            </a:pPr>
            <a:fld id="{DE1B52A4-8CBA-45C5-8988-4430647A9116}" type="slidenum">
              <a:rPr lang="en-US" sz="1100">
                <a:solidFill>
                  <a:srgbClr val="FFFFFF"/>
                </a:solidFill>
              </a:rPr>
              <a:pPr>
                <a:spcAft>
                  <a:spcPts val="600"/>
                </a:spcAft>
                <a:defRPr/>
              </a:pPr>
              <a:t>9</a:t>
            </a:fld>
            <a:endParaRPr lang="en-US" sz="1100">
              <a:solidFill>
                <a:srgbClr val="FFFFFF"/>
              </a:solidFill>
            </a:endParaRPr>
          </a:p>
        </p:txBody>
      </p:sp>
      <p:sp>
        <p:nvSpPr>
          <p:cNvPr id="6" name="TextBox 5">
            <a:extLst>
              <a:ext uri="{FF2B5EF4-FFF2-40B4-BE49-F238E27FC236}">
                <a16:creationId xmlns:a16="http://schemas.microsoft.com/office/drawing/2014/main" id="{24F6FFD4-2337-4492-911C-7D5BD61CD467}"/>
              </a:ext>
            </a:extLst>
          </p:cNvPr>
          <p:cNvSpPr txBox="1"/>
          <p:nvPr/>
        </p:nvSpPr>
        <p:spPr>
          <a:xfrm>
            <a:off x="692545" y="5146431"/>
            <a:ext cx="4803636" cy="923330"/>
          </a:xfrm>
          <a:prstGeom prst="rect">
            <a:avLst/>
          </a:prstGeom>
          <a:noFill/>
        </p:spPr>
        <p:txBody>
          <a:bodyPr wrap="square" rtlCol="0">
            <a:spAutoFit/>
          </a:bodyPr>
          <a:lstStyle/>
          <a:p>
            <a:r>
              <a:rPr lang="en-US" dirty="0">
                <a:hlinkClick r:id="rId4"/>
              </a:rPr>
              <a:t>https://eeoccomp2.norc.org/assets/documents/Comp2EEO1OnlineFilingSampleForm.pdf</a:t>
            </a:r>
            <a:endParaRPr lang="en-US" dirty="0"/>
          </a:p>
          <a:p>
            <a:endParaRPr lang="en-US" dirty="0"/>
          </a:p>
        </p:txBody>
      </p:sp>
    </p:spTree>
    <p:extLst>
      <p:ext uri="{BB962C8B-B14F-4D97-AF65-F5344CB8AC3E}">
        <p14:creationId xmlns:p14="http://schemas.microsoft.com/office/powerpoint/2010/main" val="665204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EOC 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EEOC 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3059</TotalTime>
  <Words>1054</Words>
  <Application>Microsoft Office PowerPoint</Application>
  <PresentationFormat>Widescreen</PresentationFormat>
  <Paragraphs>156</Paragraphs>
  <Slides>18</Slides>
  <Notes>6</Notes>
  <HiddenSlides>0</HiddenSlides>
  <MMClips>0</MMClips>
  <ScaleCrop>false</ScaleCrop>
  <HeadingPairs>
    <vt:vector size="8" baseType="variant">
      <vt:variant>
        <vt:lpstr>Fonts Used</vt:lpstr>
      </vt:variant>
      <vt:variant>
        <vt:i4>17</vt:i4>
      </vt: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41" baseType="lpstr">
      <vt:lpstr>ＭＳ Ｐゴシック</vt:lpstr>
      <vt:lpstr>ＭＳ Ｐゴシック</vt:lpstr>
      <vt:lpstr>Arial</vt:lpstr>
      <vt:lpstr>AvantGarde Md BT</vt:lpstr>
      <vt:lpstr>Bookman Old Style</vt:lpstr>
      <vt:lpstr>Calibri</vt:lpstr>
      <vt:lpstr>Calibri Light</vt:lpstr>
      <vt:lpstr>Georgia</vt:lpstr>
      <vt:lpstr>Gill Sans MT</vt:lpstr>
      <vt:lpstr>Helvetica Light</vt:lpstr>
      <vt:lpstr>Lucida Sans Unicode</vt:lpstr>
      <vt:lpstr>Tahoma</vt:lpstr>
      <vt:lpstr>Times New Roman</vt:lpstr>
      <vt:lpstr>Verdana</vt:lpstr>
      <vt:lpstr>Wingdings</vt:lpstr>
      <vt:lpstr>Wingdings 2</vt:lpstr>
      <vt:lpstr>Wingdings 3</vt:lpstr>
      <vt:lpstr>Office Theme</vt:lpstr>
      <vt:lpstr>EEOC NEW</vt:lpstr>
      <vt:lpstr>1_EEOC NEW</vt:lpstr>
      <vt:lpstr>8_Office Theme</vt:lpstr>
      <vt:lpstr>Concourse</vt:lpstr>
      <vt:lpstr>Drawing</vt:lpstr>
      <vt:lpstr>           July 2019 GHILG EEOC Update   </vt:lpstr>
      <vt:lpstr>Local EEOC Management</vt:lpstr>
      <vt:lpstr>U.S. Equal Employment  Opportunity Commission</vt:lpstr>
      <vt:lpstr>U.S. Equal Employment  Opportunity Commission</vt:lpstr>
      <vt:lpstr>EEOC  Strategic Enforcement Plan</vt:lpstr>
      <vt:lpstr>EEOC released a sample form, instructions and FAQs to help sorted by job category, race, ethnicity and sex.</vt:lpstr>
      <vt:lpstr>PowerPoint Presentation</vt:lpstr>
      <vt:lpstr>PowerPoint Presentation</vt:lpstr>
      <vt:lpstr>Sample Form   the proposed EEO-1 Form to collect pay data in the Component 2 EEO-1 Online Filing System.</vt:lpstr>
      <vt:lpstr>Instruction Booklet for Filers  instructions for submitting the Component 2 EEO-1 Report.</vt:lpstr>
      <vt:lpstr>Fact Sheet for Component 2 EEO-1 Report Filers – a list of important deadlines, reminders, and definitions to support a successful submission of Component 2 data for 2017 and 2018 calendar years.</vt:lpstr>
      <vt:lpstr>Component 2 EEO-1 Compensation Data Collection Initial Notification –  the USPS letter sent on July 1, 2019 to notify companies of the immediate reinstatement of the revised Component 2 EEO-1 collection for 2017 and 2018.</vt:lpstr>
      <vt:lpstr>PowerPoint Presentation</vt:lpstr>
      <vt:lpstr>PowerPoint Presentation</vt:lpstr>
      <vt:lpstr>PowerPoint Presentation</vt:lpstr>
      <vt:lpstr>OTHER EEOC NEWS:</vt:lpstr>
      <vt:lpstr>HOUSTON EEOC Update:</vt:lpstr>
      <vt:lpstr>Contact Information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EEOC Training      the Strength of Diversity the Power of Inclusion</dc:title>
  <dc:creator>JOE BONTKE</dc:creator>
  <cp:lastModifiedBy>Sartor, George</cp:lastModifiedBy>
  <cp:revision>19</cp:revision>
  <dcterms:created xsi:type="dcterms:W3CDTF">2019-04-29T00:03:01Z</dcterms:created>
  <dcterms:modified xsi:type="dcterms:W3CDTF">2019-07-19T18:21:34Z</dcterms:modified>
</cp:coreProperties>
</file>